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76"/>
  </p:notesMasterIdLst>
  <p:sldIdLst>
    <p:sldId id="362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9" r:id="rId18"/>
    <p:sldId id="380" r:id="rId19"/>
    <p:sldId id="381" r:id="rId20"/>
    <p:sldId id="382" r:id="rId21"/>
    <p:sldId id="378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13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12" r:id="rId50"/>
    <p:sldId id="409" r:id="rId51"/>
    <p:sldId id="410" r:id="rId52"/>
    <p:sldId id="411" r:id="rId53"/>
    <p:sldId id="414" r:id="rId54"/>
    <p:sldId id="415" r:id="rId55"/>
    <p:sldId id="416" r:id="rId56"/>
    <p:sldId id="417" r:id="rId57"/>
    <p:sldId id="418" r:id="rId58"/>
    <p:sldId id="425" r:id="rId59"/>
    <p:sldId id="419" r:id="rId60"/>
    <p:sldId id="420" r:id="rId61"/>
    <p:sldId id="421" r:id="rId62"/>
    <p:sldId id="422" r:id="rId63"/>
    <p:sldId id="428" r:id="rId64"/>
    <p:sldId id="429" r:id="rId65"/>
    <p:sldId id="430" r:id="rId66"/>
    <p:sldId id="431" r:id="rId67"/>
    <p:sldId id="432" r:id="rId68"/>
    <p:sldId id="433" r:id="rId69"/>
    <p:sldId id="434" r:id="rId70"/>
    <p:sldId id="435" r:id="rId71"/>
    <p:sldId id="423" r:id="rId72"/>
    <p:sldId id="424" r:id="rId73"/>
    <p:sldId id="426" r:id="rId74"/>
    <p:sldId id="427" r:id="rId75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EBF03-AC05-4EF7-80E8-231000B3EA99}" v="3" dt="2024-08-05T20:29:55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j Rahaman" userId="7153a10a1eb43703" providerId="LiveId" clId="{106EBF03-AC05-4EF7-80E8-231000B3EA99}"/>
    <pc:docChg chg="custSel addSld delSld modSld">
      <pc:chgData name="Ramij Rahaman" userId="7153a10a1eb43703" providerId="LiveId" clId="{106EBF03-AC05-4EF7-80E8-231000B3EA99}" dt="2024-08-05T20:40:01.308" v="309" actId="1076"/>
      <pc:docMkLst>
        <pc:docMk/>
      </pc:docMkLst>
      <pc:sldChg chg="addSp delSp modSp mod">
        <pc:chgData name="Ramij Rahaman" userId="7153a10a1eb43703" providerId="LiveId" clId="{106EBF03-AC05-4EF7-80E8-231000B3EA99}" dt="2024-08-05T20:03:46.781" v="143" actId="1076"/>
        <pc:sldMkLst>
          <pc:docMk/>
          <pc:sldMk cId="3615297587" sldId="339"/>
        </pc:sldMkLst>
        <pc:picChg chg="add del">
          <ac:chgData name="Ramij Rahaman" userId="7153a10a1eb43703" providerId="LiveId" clId="{106EBF03-AC05-4EF7-80E8-231000B3EA99}" dt="2024-08-05T19:32:44.062" v="1" actId="478"/>
          <ac:picMkLst>
            <pc:docMk/>
            <pc:sldMk cId="3615297587" sldId="339"/>
            <ac:picMk id="3" creationId="{2324DFC2-9A06-53BB-A792-66E867EB2E72}"/>
          </ac:picMkLst>
        </pc:picChg>
        <pc:picChg chg="add mod">
          <ac:chgData name="Ramij Rahaman" userId="7153a10a1eb43703" providerId="LiveId" clId="{106EBF03-AC05-4EF7-80E8-231000B3EA99}" dt="2024-08-05T19:33:09.418" v="4" actId="1076"/>
          <ac:picMkLst>
            <pc:docMk/>
            <pc:sldMk cId="3615297587" sldId="339"/>
            <ac:picMk id="5" creationId="{E6B07F36-861C-1166-73DC-ED2647D39BE8}"/>
          </ac:picMkLst>
        </pc:picChg>
        <pc:picChg chg="add mod">
          <ac:chgData name="Ramij Rahaman" userId="7153a10a1eb43703" providerId="LiveId" clId="{106EBF03-AC05-4EF7-80E8-231000B3EA99}" dt="2024-08-05T20:03:46.781" v="143" actId="1076"/>
          <ac:picMkLst>
            <pc:docMk/>
            <pc:sldMk cId="3615297587" sldId="339"/>
            <ac:picMk id="7" creationId="{BE2ACFE7-C0C6-4CBC-28A1-D413115214DE}"/>
          </ac:picMkLst>
        </pc:picChg>
        <pc:picChg chg="add mod">
          <ac:chgData name="Ramij Rahaman" userId="7153a10a1eb43703" providerId="LiveId" clId="{106EBF03-AC05-4EF7-80E8-231000B3EA99}" dt="2024-08-05T20:03:43.287" v="142" actId="1076"/>
          <ac:picMkLst>
            <pc:docMk/>
            <pc:sldMk cId="3615297587" sldId="339"/>
            <ac:picMk id="8" creationId="{F5DF8908-6490-3F34-259B-21DDBFF54ACD}"/>
          </ac:picMkLst>
        </pc:picChg>
      </pc:sldChg>
      <pc:sldChg chg="addSp modSp new mod">
        <pc:chgData name="Ramij Rahaman" userId="7153a10a1eb43703" providerId="LiveId" clId="{106EBF03-AC05-4EF7-80E8-231000B3EA99}" dt="2024-08-05T19:39:39.382" v="23" actId="1076"/>
        <pc:sldMkLst>
          <pc:docMk/>
          <pc:sldMk cId="2685047608" sldId="340"/>
        </pc:sldMkLst>
        <pc:picChg chg="add mod">
          <ac:chgData name="Ramij Rahaman" userId="7153a10a1eb43703" providerId="LiveId" clId="{106EBF03-AC05-4EF7-80E8-231000B3EA99}" dt="2024-08-05T19:36:25.457" v="15" actId="14100"/>
          <ac:picMkLst>
            <pc:docMk/>
            <pc:sldMk cId="2685047608" sldId="340"/>
            <ac:picMk id="3" creationId="{3CDFBBB8-7496-D229-6DCB-B88868451FD4}"/>
          </ac:picMkLst>
        </pc:picChg>
        <pc:picChg chg="add mod">
          <ac:chgData name="Ramij Rahaman" userId="7153a10a1eb43703" providerId="LiveId" clId="{106EBF03-AC05-4EF7-80E8-231000B3EA99}" dt="2024-08-05T19:36:29.245" v="16" actId="1076"/>
          <ac:picMkLst>
            <pc:docMk/>
            <pc:sldMk cId="2685047608" sldId="340"/>
            <ac:picMk id="5" creationId="{4C87A657-0E12-D7ED-1DD8-673CFA34699F}"/>
          </ac:picMkLst>
        </pc:picChg>
        <pc:picChg chg="add mod">
          <ac:chgData name="Ramij Rahaman" userId="7153a10a1eb43703" providerId="LiveId" clId="{106EBF03-AC05-4EF7-80E8-231000B3EA99}" dt="2024-08-05T19:39:05.431" v="19" actId="1076"/>
          <ac:picMkLst>
            <pc:docMk/>
            <pc:sldMk cId="2685047608" sldId="340"/>
            <ac:picMk id="7" creationId="{A89DB760-7262-FC75-8E40-079DC9D9241A}"/>
          </ac:picMkLst>
        </pc:picChg>
        <pc:picChg chg="add mod">
          <ac:chgData name="Ramij Rahaman" userId="7153a10a1eb43703" providerId="LiveId" clId="{106EBF03-AC05-4EF7-80E8-231000B3EA99}" dt="2024-08-05T19:39:39.382" v="23" actId="1076"/>
          <ac:picMkLst>
            <pc:docMk/>
            <pc:sldMk cId="2685047608" sldId="340"/>
            <ac:picMk id="9" creationId="{9A1C8C2D-A599-5F63-2E25-712A458E179C}"/>
          </ac:picMkLst>
        </pc:picChg>
      </pc:sldChg>
      <pc:sldChg chg="addSp modSp new mod">
        <pc:chgData name="Ramij Rahaman" userId="7153a10a1eb43703" providerId="LiveId" clId="{106EBF03-AC05-4EF7-80E8-231000B3EA99}" dt="2024-08-05T19:43:05.246" v="46" actId="1035"/>
        <pc:sldMkLst>
          <pc:docMk/>
          <pc:sldMk cId="3759992120" sldId="341"/>
        </pc:sldMkLst>
        <pc:picChg chg="add mod">
          <ac:chgData name="Ramij Rahaman" userId="7153a10a1eb43703" providerId="LiveId" clId="{106EBF03-AC05-4EF7-80E8-231000B3EA99}" dt="2024-08-05T19:43:01.691" v="39" actId="1035"/>
          <ac:picMkLst>
            <pc:docMk/>
            <pc:sldMk cId="3759992120" sldId="341"/>
            <ac:picMk id="3" creationId="{8D00AEE1-3FCB-8282-6444-27381E45D610}"/>
          </ac:picMkLst>
        </pc:picChg>
        <pc:picChg chg="add mod">
          <ac:chgData name="Ramij Rahaman" userId="7153a10a1eb43703" providerId="LiveId" clId="{106EBF03-AC05-4EF7-80E8-231000B3EA99}" dt="2024-08-05T19:43:05.246" v="46" actId="1035"/>
          <ac:picMkLst>
            <pc:docMk/>
            <pc:sldMk cId="3759992120" sldId="341"/>
            <ac:picMk id="5" creationId="{9F689B11-B181-8123-3087-F1140A66BE95}"/>
          </ac:picMkLst>
        </pc:picChg>
      </pc:sldChg>
      <pc:sldChg chg="addSp modSp new mod">
        <pc:chgData name="Ramij Rahaman" userId="7153a10a1eb43703" providerId="LiveId" clId="{106EBF03-AC05-4EF7-80E8-231000B3EA99}" dt="2024-08-05T19:46:27.861" v="49" actId="14100"/>
        <pc:sldMkLst>
          <pc:docMk/>
          <pc:sldMk cId="4240093519" sldId="342"/>
        </pc:sldMkLst>
        <pc:picChg chg="add mod">
          <ac:chgData name="Ramij Rahaman" userId="7153a10a1eb43703" providerId="LiveId" clId="{106EBF03-AC05-4EF7-80E8-231000B3EA99}" dt="2024-08-05T19:46:27.861" v="49" actId="14100"/>
          <ac:picMkLst>
            <pc:docMk/>
            <pc:sldMk cId="4240093519" sldId="342"/>
            <ac:picMk id="3" creationId="{31F174C3-B080-555A-4E86-B040676CD76E}"/>
          </ac:picMkLst>
        </pc:picChg>
      </pc:sldChg>
      <pc:sldChg chg="addSp modSp new mod">
        <pc:chgData name="Ramij Rahaman" userId="7153a10a1eb43703" providerId="LiveId" clId="{106EBF03-AC05-4EF7-80E8-231000B3EA99}" dt="2024-08-05T19:47:46.775" v="61" actId="14100"/>
        <pc:sldMkLst>
          <pc:docMk/>
          <pc:sldMk cId="274923473" sldId="343"/>
        </pc:sldMkLst>
        <pc:picChg chg="add mod">
          <ac:chgData name="Ramij Rahaman" userId="7153a10a1eb43703" providerId="LiveId" clId="{106EBF03-AC05-4EF7-80E8-231000B3EA99}" dt="2024-08-05T19:47:05.721" v="55" actId="1076"/>
          <ac:picMkLst>
            <pc:docMk/>
            <pc:sldMk cId="274923473" sldId="343"/>
            <ac:picMk id="3" creationId="{27C42480-2EDF-906A-2805-DDC804232011}"/>
          </ac:picMkLst>
        </pc:picChg>
        <pc:picChg chg="add mod">
          <ac:chgData name="Ramij Rahaman" userId="7153a10a1eb43703" providerId="LiveId" clId="{106EBF03-AC05-4EF7-80E8-231000B3EA99}" dt="2024-08-05T19:47:46.775" v="61" actId="14100"/>
          <ac:picMkLst>
            <pc:docMk/>
            <pc:sldMk cId="274923473" sldId="343"/>
            <ac:picMk id="5" creationId="{3EF31F44-702B-143C-E143-80385C5FF587}"/>
          </ac:picMkLst>
        </pc:picChg>
      </pc:sldChg>
      <pc:sldChg chg="addSp modSp new mod">
        <pc:chgData name="Ramij Rahaman" userId="7153a10a1eb43703" providerId="LiveId" clId="{106EBF03-AC05-4EF7-80E8-231000B3EA99}" dt="2024-08-05T19:51:56.149" v="66" actId="1076"/>
        <pc:sldMkLst>
          <pc:docMk/>
          <pc:sldMk cId="2550281734" sldId="344"/>
        </pc:sldMkLst>
        <pc:picChg chg="add mod">
          <ac:chgData name="Ramij Rahaman" userId="7153a10a1eb43703" providerId="LiveId" clId="{106EBF03-AC05-4EF7-80E8-231000B3EA99}" dt="2024-08-05T19:51:56.149" v="66" actId="1076"/>
          <ac:picMkLst>
            <pc:docMk/>
            <pc:sldMk cId="2550281734" sldId="344"/>
            <ac:picMk id="3" creationId="{826D71DF-9D93-2DBB-AEB3-E1A7100337BF}"/>
          </ac:picMkLst>
        </pc:picChg>
      </pc:sldChg>
      <pc:sldChg chg="addSp modSp new mod">
        <pc:chgData name="Ramij Rahaman" userId="7153a10a1eb43703" providerId="LiveId" clId="{106EBF03-AC05-4EF7-80E8-231000B3EA99}" dt="2024-08-05T19:53:24.079" v="70" actId="1076"/>
        <pc:sldMkLst>
          <pc:docMk/>
          <pc:sldMk cId="2190870318" sldId="345"/>
        </pc:sldMkLst>
        <pc:picChg chg="add mod">
          <ac:chgData name="Ramij Rahaman" userId="7153a10a1eb43703" providerId="LiveId" clId="{106EBF03-AC05-4EF7-80E8-231000B3EA99}" dt="2024-08-05T19:53:24.079" v="70" actId="1076"/>
          <ac:picMkLst>
            <pc:docMk/>
            <pc:sldMk cId="2190870318" sldId="345"/>
            <ac:picMk id="3" creationId="{F931304D-D9DA-913F-299A-833449C776F0}"/>
          </ac:picMkLst>
        </pc:picChg>
      </pc:sldChg>
      <pc:sldChg chg="addSp modSp new mod">
        <pc:chgData name="Ramij Rahaman" userId="7153a10a1eb43703" providerId="LiveId" clId="{106EBF03-AC05-4EF7-80E8-231000B3EA99}" dt="2024-08-05T19:54:59.443" v="124" actId="1037"/>
        <pc:sldMkLst>
          <pc:docMk/>
          <pc:sldMk cId="387136789" sldId="346"/>
        </pc:sldMkLst>
        <pc:picChg chg="add mod">
          <ac:chgData name="Ramij Rahaman" userId="7153a10a1eb43703" providerId="LiveId" clId="{106EBF03-AC05-4EF7-80E8-231000B3EA99}" dt="2024-08-05T19:54:09.810" v="75" actId="1076"/>
          <ac:picMkLst>
            <pc:docMk/>
            <pc:sldMk cId="387136789" sldId="346"/>
            <ac:picMk id="3" creationId="{41493B9D-6230-14CB-228D-1F0514ED2772}"/>
          </ac:picMkLst>
        </pc:picChg>
        <pc:picChg chg="add mod">
          <ac:chgData name="Ramij Rahaman" userId="7153a10a1eb43703" providerId="LiveId" clId="{106EBF03-AC05-4EF7-80E8-231000B3EA99}" dt="2024-08-05T19:54:59.443" v="124" actId="1037"/>
          <ac:picMkLst>
            <pc:docMk/>
            <pc:sldMk cId="387136789" sldId="346"/>
            <ac:picMk id="5" creationId="{AAF4AB41-0CE5-1F43-7C0D-21369FCE9E92}"/>
          </ac:picMkLst>
        </pc:picChg>
      </pc:sldChg>
      <pc:sldChg chg="addSp modSp new mod">
        <pc:chgData name="Ramij Rahaman" userId="7153a10a1eb43703" providerId="LiveId" clId="{106EBF03-AC05-4EF7-80E8-231000B3EA99}" dt="2024-08-05T19:58:59.689" v="129" actId="1076"/>
        <pc:sldMkLst>
          <pc:docMk/>
          <pc:sldMk cId="3595787304" sldId="347"/>
        </pc:sldMkLst>
        <pc:picChg chg="add mod">
          <ac:chgData name="Ramij Rahaman" userId="7153a10a1eb43703" providerId="LiveId" clId="{106EBF03-AC05-4EF7-80E8-231000B3EA99}" dt="2024-08-05T19:57:22.681" v="126" actId="1076"/>
          <ac:picMkLst>
            <pc:docMk/>
            <pc:sldMk cId="3595787304" sldId="347"/>
            <ac:picMk id="3" creationId="{6C49ABF1-B9A2-80B1-B168-B5730328ABF5}"/>
          </ac:picMkLst>
        </pc:picChg>
        <pc:picChg chg="add mod">
          <ac:chgData name="Ramij Rahaman" userId="7153a10a1eb43703" providerId="LiveId" clId="{106EBF03-AC05-4EF7-80E8-231000B3EA99}" dt="2024-08-05T19:58:59.689" v="129" actId="1076"/>
          <ac:picMkLst>
            <pc:docMk/>
            <pc:sldMk cId="3595787304" sldId="347"/>
            <ac:picMk id="5" creationId="{1B672678-1AF7-A71C-3FF9-F8808C3CF965}"/>
          </ac:picMkLst>
        </pc:picChg>
      </pc:sldChg>
      <pc:sldChg chg="addSp modSp new mod">
        <pc:chgData name="Ramij Rahaman" userId="7153a10a1eb43703" providerId="LiveId" clId="{106EBF03-AC05-4EF7-80E8-231000B3EA99}" dt="2024-08-05T20:00:12.319" v="134" actId="14100"/>
        <pc:sldMkLst>
          <pc:docMk/>
          <pc:sldMk cId="3714352254" sldId="348"/>
        </pc:sldMkLst>
        <pc:picChg chg="add mod">
          <ac:chgData name="Ramij Rahaman" userId="7153a10a1eb43703" providerId="LiveId" clId="{106EBF03-AC05-4EF7-80E8-231000B3EA99}" dt="2024-08-05T20:00:12.319" v="134" actId="14100"/>
          <ac:picMkLst>
            <pc:docMk/>
            <pc:sldMk cId="3714352254" sldId="348"/>
            <ac:picMk id="3" creationId="{47D91222-9AD1-F336-09F0-D580EDFF2643}"/>
          </ac:picMkLst>
        </pc:picChg>
      </pc:sldChg>
      <pc:sldChg chg="addSp delSp modSp new mod">
        <pc:chgData name="Ramij Rahaman" userId="7153a10a1eb43703" providerId="LiveId" clId="{106EBF03-AC05-4EF7-80E8-231000B3EA99}" dt="2024-08-05T20:06:37.087" v="162" actId="1076"/>
        <pc:sldMkLst>
          <pc:docMk/>
          <pc:sldMk cId="404272191" sldId="349"/>
        </pc:sldMkLst>
        <pc:picChg chg="add mod">
          <ac:chgData name="Ramij Rahaman" userId="7153a10a1eb43703" providerId="LiveId" clId="{106EBF03-AC05-4EF7-80E8-231000B3EA99}" dt="2024-08-05T20:06:29.890" v="159" actId="1076"/>
          <ac:picMkLst>
            <pc:docMk/>
            <pc:sldMk cId="404272191" sldId="349"/>
            <ac:picMk id="3" creationId="{0E615096-3B24-C0BF-A0D1-426B715B3F91}"/>
          </ac:picMkLst>
        </pc:picChg>
        <pc:picChg chg="add del mod">
          <ac:chgData name="Ramij Rahaman" userId="7153a10a1eb43703" providerId="LiveId" clId="{106EBF03-AC05-4EF7-80E8-231000B3EA99}" dt="2024-08-05T20:06:27.227" v="158" actId="478"/>
          <ac:picMkLst>
            <pc:docMk/>
            <pc:sldMk cId="404272191" sldId="349"/>
            <ac:picMk id="5" creationId="{99F8C380-380B-534F-41FB-4084104F96F2}"/>
          </ac:picMkLst>
        </pc:picChg>
        <pc:picChg chg="add mod">
          <ac:chgData name="Ramij Rahaman" userId="7153a10a1eb43703" providerId="LiveId" clId="{106EBF03-AC05-4EF7-80E8-231000B3EA99}" dt="2024-08-05T20:06:37.087" v="162" actId="1076"/>
          <ac:picMkLst>
            <pc:docMk/>
            <pc:sldMk cId="404272191" sldId="349"/>
            <ac:picMk id="7" creationId="{55CE5541-6454-D211-AC2B-C2A7F0EE33ED}"/>
          </ac:picMkLst>
        </pc:picChg>
      </pc:sldChg>
      <pc:sldChg chg="addSp delSp modSp new del mod">
        <pc:chgData name="Ramij Rahaman" userId="7153a10a1eb43703" providerId="LiveId" clId="{106EBF03-AC05-4EF7-80E8-231000B3EA99}" dt="2024-08-05T20:03:53.256" v="145" actId="2696"/>
        <pc:sldMkLst>
          <pc:docMk/>
          <pc:sldMk cId="3125765670" sldId="349"/>
        </pc:sldMkLst>
        <pc:picChg chg="add del mod">
          <ac:chgData name="Ramij Rahaman" userId="7153a10a1eb43703" providerId="LiveId" clId="{106EBF03-AC05-4EF7-80E8-231000B3EA99}" dt="2024-08-05T20:03:49.960" v="144" actId="478"/>
          <ac:picMkLst>
            <pc:docMk/>
            <pc:sldMk cId="3125765670" sldId="349"/>
            <ac:picMk id="3" creationId="{62E55CEB-01FE-ACCF-5AE1-1C9519366EC2}"/>
          </ac:picMkLst>
        </pc:picChg>
      </pc:sldChg>
      <pc:sldChg chg="addSp modSp new mod">
        <pc:chgData name="Ramij Rahaman" userId="7153a10a1eb43703" providerId="LiveId" clId="{106EBF03-AC05-4EF7-80E8-231000B3EA99}" dt="2024-08-05T20:09:44.498" v="172" actId="1036"/>
        <pc:sldMkLst>
          <pc:docMk/>
          <pc:sldMk cId="717974728" sldId="350"/>
        </pc:sldMkLst>
        <pc:picChg chg="add mod">
          <ac:chgData name="Ramij Rahaman" userId="7153a10a1eb43703" providerId="LiveId" clId="{106EBF03-AC05-4EF7-80E8-231000B3EA99}" dt="2024-08-05T20:08:37.643" v="165" actId="1076"/>
          <ac:picMkLst>
            <pc:docMk/>
            <pc:sldMk cId="717974728" sldId="350"/>
            <ac:picMk id="3" creationId="{F66C33A6-6B74-2A8C-16FB-6E29560A19F9}"/>
          </ac:picMkLst>
        </pc:picChg>
        <pc:picChg chg="add mod">
          <ac:chgData name="Ramij Rahaman" userId="7153a10a1eb43703" providerId="LiveId" clId="{106EBF03-AC05-4EF7-80E8-231000B3EA99}" dt="2024-08-05T20:09:44.498" v="172" actId="1036"/>
          <ac:picMkLst>
            <pc:docMk/>
            <pc:sldMk cId="717974728" sldId="350"/>
            <ac:picMk id="5" creationId="{9012BFBB-4B72-E31C-2F75-3A05447930E3}"/>
          </ac:picMkLst>
        </pc:picChg>
      </pc:sldChg>
      <pc:sldChg chg="new del">
        <pc:chgData name="Ramij Rahaman" userId="7153a10a1eb43703" providerId="LiveId" clId="{106EBF03-AC05-4EF7-80E8-231000B3EA99}" dt="2024-08-05T20:03:56.692" v="146" actId="2696"/>
        <pc:sldMkLst>
          <pc:docMk/>
          <pc:sldMk cId="3436739460" sldId="350"/>
        </pc:sldMkLst>
      </pc:sldChg>
      <pc:sldChg chg="addSp modSp new mod">
        <pc:chgData name="Ramij Rahaman" userId="7153a10a1eb43703" providerId="LiveId" clId="{106EBF03-AC05-4EF7-80E8-231000B3EA99}" dt="2024-08-05T20:10:26.740" v="175" actId="1076"/>
        <pc:sldMkLst>
          <pc:docMk/>
          <pc:sldMk cId="635147268" sldId="351"/>
        </pc:sldMkLst>
        <pc:picChg chg="add mod">
          <ac:chgData name="Ramij Rahaman" userId="7153a10a1eb43703" providerId="LiveId" clId="{106EBF03-AC05-4EF7-80E8-231000B3EA99}" dt="2024-08-05T20:10:26.740" v="175" actId="1076"/>
          <ac:picMkLst>
            <pc:docMk/>
            <pc:sldMk cId="635147268" sldId="351"/>
            <ac:picMk id="3" creationId="{80D5254A-E54B-56E0-2B21-E462622AA86E}"/>
          </ac:picMkLst>
        </pc:picChg>
      </pc:sldChg>
      <pc:sldChg chg="new del">
        <pc:chgData name="Ramij Rahaman" userId="7153a10a1eb43703" providerId="LiveId" clId="{106EBF03-AC05-4EF7-80E8-231000B3EA99}" dt="2024-08-05T20:03:58.996" v="147" actId="2696"/>
        <pc:sldMkLst>
          <pc:docMk/>
          <pc:sldMk cId="815722463" sldId="351"/>
        </pc:sldMkLst>
      </pc:sldChg>
      <pc:sldChg chg="new del">
        <pc:chgData name="Ramij Rahaman" userId="7153a10a1eb43703" providerId="LiveId" clId="{106EBF03-AC05-4EF7-80E8-231000B3EA99}" dt="2024-08-05T20:12:09.699" v="181" actId="2696"/>
        <pc:sldMkLst>
          <pc:docMk/>
          <pc:sldMk cId="480946258" sldId="352"/>
        </pc:sldMkLst>
      </pc:sldChg>
      <pc:sldChg chg="addSp modSp new mod">
        <pc:chgData name="Ramij Rahaman" userId="7153a10a1eb43703" providerId="LiveId" clId="{106EBF03-AC05-4EF7-80E8-231000B3EA99}" dt="2024-08-05T20:12:01.971" v="180" actId="1076"/>
        <pc:sldMkLst>
          <pc:docMk/>
          <pc:sldMk cId="1281424106" sldId="353"/>
        </pc:sldMkLst>
        <pc:picChg chg="add mod">
          <ac:chgData name="Ramij Rahaman" userId="7153a10a1eb43703" providerId="LiveId" clId="{106EBF03-AC05-4EF7-80E8-231000B3EA99}" dt="2024-08-05T20:12:01.971" v="180" actId="1076"/>
          <ac:picMkLst>
            <pc:docMk/>
            <pc:sldMk cId="1281424106" sldId="353"/>
            <ac:picMk id="3" creationId="{1D181E5D-8553-1053-B9FE-294D96520E83}"/>
          </ac:picMkLst>
        </pc:picChg>
      </pc:sldChg>
      <pc:sldChg chg="addSp modSp new mod">
        <pc:chgData name="Ramij Rahaman" userId="7153a10a1eb43703" providerId="LiveId" clId="{106EBF03-AC05-4EF7-80E8-231000B3EA99}" dt="2024-08-05T20:13:44.100" v="187" actId="14100"/>
        <pc:sldMkLst>
          <pc:docMk/>
          <pc:sldMk cId="2272097882" sldId="354"/>
        </pc:sldMkLst>
        <pc:picChg chg="add mod">
          <ac:chgData name="Ramij Rahaman" userId="7153a10a1eb43703" providerId="LiveId" clId="{106EBF03-AC05-4EF7-80E8-231000B3EA99}" dt="2024-08-05T20:13:44.100" v="187" actId="14100"/>
          <ac:picMkLst>
            <pc:docMk/>
            <pc:sldMk cId="2272097882" sldId="354"/>
            <ac:picMk id="3" creationId="{EBCA2A54-1E2B-FD0E-E308-E109ADFDCE57}"/>
          </ac:picMkLst>
        </pc:picChg>
      </pc:sldChg>
      <pc:sldChg chg="addSp modSp new mod">
        <pc:chgData name="Ramij Rahaman" userId="7153a10a1eb43703" providerId="LiveId" clId="{106EBF03-AC05-4EF7-80E8-231000B3EA99}" dt="2024-08-05T20:14:17.789" v="190" actId="1076"/>
        <pc:sldMkLst>
          <pc:docMk/>
          <pc:sldMk cId="1755748362" sldId="355"/>
        </pc:sldMkLst>
        <pc:picChg chg="add mod">
          <ac:chgData name="Ramij Rahaman" userId="7153a10a1eb43703" providerId="LiveId" clId="{106EBF03-AC05-4EF7-80E8-231000B3EA99}" dt="2024-08-05T20:14:17.789" v="190" actId="1076"/>
          <ac:picMkLst>
            <pc:docMk/>
            <pc:sldMk cId="1755748362" sldId="355"/>
            <ac:picMk id="3" creationId="{2B50BEAB-B3D9-889E-53DC-A17648755A1D}"/>
          </ac:picMkLst>
        </pc:picChg>
      </pc:sldChg>
      <pc:sldChg chg="addSp modSp new mod">
        <pc:chgData name="Ramij Rahaman" userId="7153a10a1eb43703" providerId="LiveId" clId="{106EBF03-AC05-4EF7-80E8-231000B3EA99}" dt="2024-08-05T20:15:40.470" v="193" actId="1076"/>
        <pc:sldMkLst>
          <pc:docMk/>
          <pc:sldMk cId="1636386550" sldId="356"/>
        </pc:sldMkLst>
        <pc:picChg chg="add mod">
          <ac:chgData name="Ramij Rahaman" userId="7153a10a1eb43703" providerId="LiveId" clId="{106EBF03-AC05-4EF7-80E8-231000B3EA99}" dt="2024-08-05T20:15:40.470" v="193" actId="1076"/>
          <ac:picMkLst>
            <pc:docMk/>
            <pc:sldMk cId="1636386550" sldId="356"/>
            <ac:picMk id="3" creationId="{EEBEE5D9-1BAD-DA9B-54EC-6F022D9F7F42}"/>
          </ac:picMkLst>
        </pc:picChg>
      </pc:sldChg>
      <pc:sldChg chg="addSp modSp new mod">
        <pc:chgData name="Ramij Rahaman" userId="7153a10a1eb43703" providerId="LiveId" clId="{106EBF03-AC05-4EF7-80E8-231000B3EA99}" dt="2024-08-05T20:16:59.974" v="199" actId="1076"/>
        <pc:sldMkLst>
          <pc:docMk/>
          <pc:sldMk cId="3495538982" sldId="357"/>
        </pc:sldMkLst>
        <pc:picChg chg="add mod">
          <ac:chgData name="Ramij Rahaman" userId="7153a10a1eb43703" providerId="LiveId" clId="{106EBF03-AC05-4EF7-80E8-231000B3EA99}" dt="2024-08-05T20:16:59.974" v="199" actId="1076"/>
          <ac:picMkLst>
            <pc:docMk/>
            <pc:sldMk cId="3495538982" sldId="357"/>
            <ac:picMk id="3" creationId="{C32D28FC-DAB4-A268-E150-35E900708FA3}"/>
          </ac:picMkLst>
        </pc:picChg>
      </pc:sldChg>
      <pc:sldChg chg="addSp modSp new mod">
        <pc:chgData name="Ramij Rahaman" userId="7153a10a1eb43703" providerId="LiveId" clId="{106EBF03-AC05-4EF7-80E8-231000B3EA99}" dt="2024-08-05T20:17:37.292" v="202" actId="1076"/>
        <pc:sldMkLst>
          <pc:docMk/>
          <pc:sldMk cId="416719217" sldId="358"/>
        </pc:sldMkLst>
        <pc:picChg chg="add mod">
          <ac:chgData name="Ramij Rahaman" userId="7153a10a1eb43703" providerId="LiveId" clId="{106EBF03-AC05-4EF7-80E8-231000B3EA99}" dt="2024-08-05T20:17:37.292" v="202" actId="1076"/>
          <ac:picMkLst>
            <pc:docMk/>
            <pc:sldMk cId="416719217" sldId="358"/>
            <ac:picMk id="3" creationId="{5917D89F-1493-F59C-FEB6-CFEE27AB9EA8}"/>
          </ac:picMkLst>
        </pc:picChg>
      </pc:sldChg>
      <pc:sldChg chg="addSp modSp new mod">
        <pc:chgData name="Ramij Rahaman" userId="7153a10a1eb43703" providerId="LiveId" clId="{106EBF03-AC05-4EF7-80E8-231000B3EA99}" dt="2024-08-05T20:19:02.755" v="211" actId="14100"/>
        <pc:sldMkLst>
          <pc:docMk/>
          <pc:sldMk cId="4051171208" sldId="359"/>
        </pc:sldMkLst>
        <pc:picChg chg="add mod">
          <ac:chgData name="Ramij Rahaman" userId="7153a10a1eb43703" providerId="LiveId" clId="{106EBF03-AC05-4EF7-80E8-231000B3EA99}" dt="2024-08-05T20:18:29.950" v="207" actId="1076"/>
          <ac:picMkLst>
            <pc:docMk/>
            <pc:sldMk cId="4051171208" sldId="359"/>
            <ac:picMk id="3" creationId="{80F863E7-0E5A-B0DD-FD15-FF996CFDF386}"/>
          </ac:picMkLst>
        </pc:picChg>
        <pc:picChg chg="add mod">
          <ac:chgData name="Ramij Rahaman" userId="7153a10a1eb43703" providerId="LiveId" clId="{106EBF03-AC05-4EF7-80E8-231000B3EA99}" dt="2024-08-05T20:19:02.755" v="211" actId="14100"/>
          <ac:picMkLst>
            <pc:docMk/>
            <pc:sldMk cId="4051171208" sldId="359"/>
            <ac:picMk id="5" creationId="{25618B39-B228-1D60-3665-AAA0D7795DD8}"/>
          </ac:picMkLst>
        </pc:picChg>
      </pc:sldChg>
      <pc:sldChg chg="addSp delSp modSp new mod">
        <pc:chgData name="Ramij Rahaman" userId="7153a10a1eb43703" providerId="LiveId" clId="{106EBF03-AC05-4EF7-80E8-231000B3EA99}" dt="2024-08-05T20:21:39.359" v="222" actId="1076"/>
        <pc:sldMkLst>
          <pc:docMk/>
          <pc:sldMk cId="2222347766" sldId="360"/>
        </pc:sldMkLst>
        <pc:picChg chg="add del mod">
          <ac:chgData name="Ramij Rahaman" userId="7153a10a1eb43703" providerId="LiveId" clId="{106EBF03-AC05-4EF7-80E8-231000B3EA99}" dt="2024-08-05T20:21:33.299" v="219" actId="478"/>
          <ac:picMkLst>
            <pc:docMk/>
            <pc:sldMk cId="2222347766" sldId="360"/>
            <ac:picMk id="3" creationId="{BF4148D1-CE44-4359-BECD-9E4CE57492D1}"/>
          </ac:picMkLst>
        </pc:picChg>
        <pc:picChg chg="add mod">
          <ac:chgData name="Ramij Rahaman" userId="7153a10a1eb43703" providerId="LiveId" clId="{106EBF03-AC05-4EF7-80E8-231000B3EA99}" dt="2024-08-05T20:21:39.359" v="222" actId="1076"/>
          <ac:picMkLst>
            <pc:docMk/>
            <pc:sldMk cId="2222347766" sldId="360"/>
            <ac:picMk id="5" creationId="{C27462E4-9135-E2AC-8189-170207A9013D}"/>
          </ac:picMkLst>
        </pc:picChg>
      </pc:sldChg>
      <pc:sldChg chg="addSp modSp new mod">
        <pc:chgData name="Ramij Rahaman" userId="7153a10a1eb43703" providerId="LiveId" clId="{106EBF03-AC05-4EF7-80E8-231000B3EA99}" dt="2024-08-05T20:22:10.222" v="225" actId="1076"/>
        <pc:sldMkLst>
          <pc:docMk/>
          <pc:sldMk cId="1445687156" sldId="361"/>
        </pc:sldMkLst>
        <pc:picChg chg="add mod">
          <ac:chgData name="Ramij Rahaman" userId="7153a10a1eb43703" providerId="LiveId" clId="{106EBF03-AC05-4EF7-80E8-231000B3EA99}" dt="2024-08-05T20:22:10.222" v="225" actId="1076"/>
          <ac:picMkLst>
            <pc:docMk/>
            <pc:sldMk cId="1445687156" sldId="361"/>
            <ac:picMk id="3" creationId="{D247F8D0-2A85-B10A-A0D0-819AEF6F6B20}"/>
          </ac:picMkLst>
        </pc:picChg>
      </pc:sldChg>
      <pc:sldChg chg="addSp modSp new mod">
        <pc:chgData name="Ramij Rahaman" userId="7153a10a1eb43703" providerId="LiveId" clId="{106EBF03-AC05-4EF7-80E8-231000B3EA99}" dt="2024-08-05T20:23:15.336" v="230" actId="1076"/>
        <pc:sldMkLst>
          <pc:docMk/>
          <pc:sldMk cId="2656355494" sldId="362"/>
        </pc:sldMkLst>
        <pc:picChg chg="add mod">
          <ac:chgData name="Ramij Rahaman" userId="7153a10a1eb43703" providerId="LiveId" clId="{106EBF03-AC05-4EF7-80E8-231000B3EA99}" dt="2024-08-05T20:22:47.757" v="227" actId="1076"/>
          <ac:picMkLst>
            <pc:docMk/>
            <pc:sldMk cId="2656355494" sldId="362"/>
            <ac:picMk id="3" creationId="{65F96726-D665-BF0C-480B-B75BA8B9920F}"/>
          </ac:picMkLst>
        </pc:picChg>
        <pc:picChg chg="add mod">
          <ac:chgData name="Ramij Rahaman" userId="7153a10a1eb43703" providerId="LiveId" clId="{106EBF03-AC05-4EF7-80E8-231000B3EA99}" dt="2024-08-05T20:23:15.336" v="230" actId="1076"/>
          <ac:picMkLst>
            <pc:docMk/>
            <pc:sldMk cId="2656355494" sldId="362"/>
            <ac:picMk id="5" creationId="{36CAA09C-941B-6E59-0F4C-DA93AB59239F}"/>
          </ac:picMkLst>
        </pc:picChg>
      </pc:sldChg>
      <pc:sldChg chg="addSp delSp modSp new mod">
        <pc:chgData name="Ramij Rahaman" userId="7153a10a1eb43703" providerId="LiveId" clId="{106EBF03-AC05-4EF7-80E8-231000B3EA99}" dt="2024-08-05T20:29:55.945" v="243"/>
        <pc:sldMkLst>
          <pc:docMk/>
          <pc:sldMk cId="2335544551" sldId="363"/>
        </pc:sldMkLst>
        <pc:picChg chg="add del mod">
          <ac:chgData name="Ramij Rahaman" userId="7153a10a1eb43703" providerId="LiveId" clId="{106EBF03-AC05-4EF7-80E8-231000B3EA99}" dt="2024-08-05T20:29:49.302" v="240" actId="21"/>
          <ac:picMkLst>
            <pc:docMk/>
            <pc:sldMk cId="2335544551" sldId="363"/>
            <ac:picMk id="3" creationId="{B088E83C-D6F7-D36E-1A1B-4F238BBAB37C}"/>
          </ac:picMkLst>
        </pc:picChg>
        <pc:picChg chg="add del mod">
          <ac:chgData name="Ramij Rahaman" userId="7153a10a1eb43703" providerId="LiveId" clId="{106EBF03-AC05-4EF7-80E8-231000B3EA99}" dt="2024-08-05T20:29:55.429" v="242" actId="21"/>
          <ac:picMkLst>
            <pc:docMk/>
            <pc:sldMk cId="2335544551" sldId="363"/>
            <ac:picMk id="5" creationId="{445D2C69-8067-463F-2C2F-544BF80171B4}"/>
          </ac:picMkLst>
        </pc:picChg>
        <pc:picChg chg="add mod">
          <ac:chgData name="Ramij Rahaman" userId="7153a10a1eb43703" providerId="LiveId" clId="{106EBF03-AC05-4EF7-80E8-231000B3EA99}" dt="2024-08-05T20:29:49.816" v="241"/>
          <ac:picMkLst>
            <pc:docMk/>
            <pc:sldMk cId="2335544551" sldId="363"/>
            <ac:picMk id="6" creationId="{B088E83C-D6F7-D36E-1A1B-4F238BBAB37C}"/>
          </ac:picMkLst>
        </pc:picChg>
        <pc:picChg chg="add mod">
          <ac:chgData name="Ramij Rahaman" userId="7153a10a1eb43703" providerId="LiveId" clId="{106EBF03-AC05-4EF7-80E8-231000B3EA99}" dt="2024-08-05T20:29:55.945" v="243"/>
          <ac:picMkLst>
            <pc:docMk/>
            <pc:sldMk cId="2335544551" sldId="363"/>
            <ac:picMk id="7" creationId="{445D2C69-8067-463F-2C2F-544BF80171B4}"/>
          </ac:picMkLst>
        </pc:picChg>
      </pc:sldChg>
      <pc:sldChg chg="addSp modSp new mod">
        <pc:chgData name="Ramij Rahaman" userId="7153a10a1eb43703" providerId="LiveId" clId="{106EBF03-AC05-4EF7-80E8-231000B3EA99}" dt="2024-08-05T20:31:04.965" v="255" actId="1076"/>
        <pc:sldMkLst>
          <pc:docMk/>
          <pc:sldMk cId="862572684" sldId="364"/>
        </pc:sldMkLst>
        <pc:picChg chg="add mod">
          <ac:chgData name="Ramij Rahaman" userId="7153a10a1eb43703" providerId="LiveId" clId="{106EBF03-AC05-4EF7-80E8-231000B3EA99}" dt="2024-08-05T20:30:35.679" v="249" actId="1076"/>
          <ac:picMkLst>
            <pc:docMk/>
            <pc:sldMk cId="862572684" sldId="364"/>
            <ac:picMk id="3" creationId="{0160CD6F-5ADA-A143-DF33-DC5ADFD5543F}"/>
          </ac:picMkLst>
        </pc:picChg>
        <pc:picChg chg="add mod">
          <ac:chgData name="Ramij Rahaman" userId="7153a10a1eb43703" providerId="LiveId" clId="{106EBF03-AC05-4EF7-80E8-231000B3EA99}" dt="2024-08-05T20:31:04.965" v="255" actId="1076"/>
          <ac:picMkLst>
            <pc:docMk/>
            <pc:sldMk cId="862572684" sldId="364"/>
            <ac:picMk id="5" creationId="{E199120B-6E49-B0FE-79B1-DA58E48C56DD}"/>
          </ac:picMkLst>
        </pc:picChg>
      </pc:sldChg>
      <pc:sldChg chg="addSp modSp new mod">
        <pc:chgData name="Ramij Rahaman" userId="7153a10a1eb43703" providerId="LiveId" clId="{106EBF03-AC05-4EF7-80E8-231000B3EA99}" dt="2024-08-05T20:31:27.007" v="258" actId="1076"/>
        <pc:sldMkLst>
          <pc:docMk/>
          <pc:sldMk cId="4123477857" sldId="365"/>
        </pc:sldMkLst>
        <pc:picChg chg="add mod">
          <ac:chgData name="Ramij Rahaman" userId="7153a10a1eb43703" providerId="LiveId" clId="{106EBF03-AC05-4EF7-80E8-231000B3EA99}" dt="2024-08-05T20:31:27.007" v="258" actId="1076"/>
          <ac:picMkLst>
            <pc:docMk/>
            <pc:sldMk cId="4123477857" sldId="365"/>
            <ac:picMk id="3" creationId="{71491ADD-03E8-358D-7E3E-49CC1E0BA12E}"/>
          </ac:picMkLst>
        </pc:picChg>
      </pc:sldChg>
      <pc:sldChg chg="addSp modSp new mod">
        <pc:chgData name="Ramij Rahaman" userId="7153a10a1eb43703" providerId="LiveId" clId="{106EBF03-AC05-4EF7-80E8-231000B3EA99}" dt="2024-08-05T20:31:56.375" v="260" actId="14100"/>
        <pc:sldMkLst>
          <pc:docMk/>
          <pc:sldMk cId="2320458338" sldId="366"/>
        </pc:sldMkLst>
        <pc:picChg chg="add mod">
          <ac:chgData name="Ramij Rahaman" userId="7153a10a1eb43703" providerId="LiveId" clId="{106EBF03-AC05-4EF7-80E8-231000B3EA99}" dt="2024-08-05T20:31:56.375" v="260" actId="14100"/>
          <ac:picMkLst>
            <pc:docMk/>
            <pc:sldMk cId="2320458338" sldId="366"/>
            <ac:picMk id="3" creationId="{046E1E75-5C51-32D0-2D69-103D1DC4C693}"/>
          </ac:picMkLst>
        </pc:picChg>
      </pc:sldChg>
      <pc:sldChg chg="addSp modSp new mod">
        <pc:chgData name="Ramij Rahaman" userId="7153a10a1eb43703" providerId="LiveId" clId="{106EBF03-AC05-4EF7-80E8-231000B3EA99}" dt="2024-08-05T20:32:32.928" v="267" actId="1076"/>
        <pc:sldMkLst>
          <pc:docMk/>
          <pc:sldMk cId="293477888" sldId="367"/>
        </pc:sldMkLst>
        <pc:picChg chg="add mod">
          <ac:chgData name="Ramij Rahaman" userId="7153a10a1eb43703" providerId="LiveId" clId="{106EBF03-AC05-4EF7-80E8-231000B3EA99}" dt="2024-08-05T20:32:32.928" v="267" actId="1076"/>
          <ac:picMkLst>
            <pc:docMk/>
            <pc:sldMk cId="293477888" sldId="367"/>
            <ac:picMk id="3" creationId="{702B2161-872C-DDB9-895E-4796C78C8CD2}"/>
          </ac:picMkLst>
        </pc:picChg>
      </pc:sldChg>
      <pc:sldChg chg="addSp modSp new mod">
        <pc:chgData name="Ramij Rahaman" userId="7153a10a1eb43703" providerId="LiveId" clId="{106EBF03-AC05-4EF7-80E8-231000B3EA99}" dt="2024-08-05T20:33:39.223" v="270" actId="14100"/>
        <pc:sldMkLst>
          <pc:docMk/>
          <pc:sldMk cId="4267728995" sldId="368"/>
        </pc:sldMkLst>
        <pc:picChg chg="add mod">
          <ac:chgData name="Ramij Rahaman" userId="7153a10a1eb43703" providerId="LiveId" clId="{106EBF03-AC05-4EF7-80E8-231000B3EA99}" dt="2024-08-05T20:33:39.223" v="270" actId="14100"/>
          <ac:picMkLst>
            <pc:docMk/>
            <pc:sldMk cId="4267728995" sldId="368"/>
            <ac:picMk id="3" creationId="{CB796EC5-DAC9-E20B-0F25-D6676EDCC365}"/>
          </ac:picMkLst>
        </pc:picChg>
      </pc:sldChg>
      <pc:sldChg chg="addSp modSp new mod">
        <pc:chgData name="Ramij Rahaman" userId="7153a10a1eb43703" providerId="LiveId" clId="{106EBF03-AC05-4EF7-80E8-231000B3EA99}" dt="2024-08-05T20:34:18.951" v="273" actId="1076"/>
        <pc:sldMkLst>
          <pc:docMk/>
          <pc:sldMk cId="3812207192" sldId="369"/>
        </pc:sldMkLst>
        <pc:picChg chg="add mod">
          <ac:chgData name="Ramij Rahaman" userId="7153a10a1eb43703" providerId="LiveId" clId="{106EBF03-AC05-4EF7-80E8-231000B3EA99}" dt="2024-08-05T20:34:18.951" v="273" actId="1076"/>
          <ac:picMkLst>
            <pc:docMk/>
            <pc:sldMk cId="3812207192" sldId="369"/>
            <ac:picMk id="3" creationId="{F8F0E7BD-9533-C196-15FB-474778E13BA0}"/>
          </ac:picMkLst>
        </pc:picChg>
      </pc:sldChg>
      <pc:sldChg chg="addSp modSp new mod">
        <pc:chgData name="Ramij Rahaman" userId="7153a10a1eb43703" providerId="LiveId" clId="{106EBF03-AC05-4EF7-80E8-231000B3EA99}" dt="2024-08-05T20:35:04.130" v="276" actId="1076"/>
        <pc:sldMkLst>
          <pc:docMk/>
          <pc:sldMk cId="2038734322" sldId="370"/>
        </pc:sldMkLst>
        <pc:picChg chg="add mod">
          <ac:chgData name="Ramij Rahaman" userId="7153a10a1eb43703" providerId="LiveId" clId="{106EBF03-AC05-4EF7-80E8-231000B3EA99}" dt="2024-08-05T20:35:04.130" v="276" actId="1076"/>
          <ac:picMkLst>
            <pc:docMk/>
            <pc:sldMk cId="2038734322" sldId="370"/>
            <ac:picMk id="3" creationId="{B7687E1F-C06D-EF45-5747-004B8B6F9C5D}"/>
          </ac:picMkLst>
        </pc:picChg>
      </pc:sldChg>
      <pc:sldChg chg="addSp modSp new mod">
        <pc:chgData name="Ramij Rahaman" userId="7153a10a1eb43703" providerId="LiveId" clId="{106EBF03-AC05-4EF7-80E8-231000B3EA99}" dt="2024-08-05T20:35:50.678" v="282" actId="14100"/>
        <pc:sldMkLst>
          <pc:docMk/>
          <pc:sldMk cId="348674701" sldId="371"/>
        </pc:sldMkLst>
        <pc:picChg chg="add mod">
          <ac:chgData name="Ramij Rahaman" userId="7153a10a1eb43703" providerId="LiveId" clId="{106EBF03-AC05-4EF7-80E8-231000B3EA99}" dt="2024-08-05T20:35:50.678" v="282" actId="14100"/>
          <ac:picMkLst>
            <pc:docMk/>
            <pc:sldMk cId="348674701" sldId="371"/>
            <ac:picMk id="3" creationId="{E81EBC1E-7C5E-5413-CF82-00B6564CCA28}"/>
          </ac:picMkLst>
        </pc:picChg>
      </pc:sldChg>
      <pc:sldChg chg="addSp modSp new mod">
        <pc:chgData name="Ramij Rahaman" userId="7153a10a1eb43703" providerId="LiveId" clId="{106EBF03-AC05-4EF7-80E8-231000B3EA99}" dt="2024-08-05T20:37:08.107" v="290" actId="1076"/>
        <pc:sldMkLst>
          <pc:docMk/>
          <pc:sldMk cId="2021372392" sldId="372"/>
        </pc:sldMkLst>
        <pc:picChg chg="add mod">
          <ac:chgData name="Ramij Rahaman" userId="7153a10a1eb43703" providerId="LiveId" clId="{106EBF03-AC05-4EF7-80E8-231000B3EA99}" dt="2024-08-05T20:36:56.456" v="287" actId="1076"/>
          <ac:picMkLst>
            <pc:docMk/>
            <pc:sldMk cId="2021372392" sldId="372"/>
            <ac:picMk id="3" creationId="{DBB151BE-30C2-D9F5-14A8-36D187071371}"/>
          </ac:picMkLst>
        </pc:picChg>
        <pc:picChg chg="add mod">
          <ac:chgData name="Ramij Rahaman" userId="7153a10a1eb43703" providerId="LiveId" clId="{106EBF03-AC05-4EF7-80E8-231000B3EA99}" dt="2024-08-05T20:37:08.107" v="290" actId="1076"/>
          <ac:picMkLst>
            <pc:docMk/>
            <pc:sldMk cId="2021372392" sldId="372"/>
            <ac:picMk id="5" creationId="{7016EF62-2E1D-C9D1-B212-4557DA3DC818}"/>
          </ac:picMkLst>
        </pc:picChg>
      </pc:sldChg>
      <pc:sldChg chg="addSp modSp new mod">
        <pc:chgData name="Ramij Rahaman" userId="7153a10a1eb43703" providerId="LiveId" clId="{106EBF03-AC05-4EF7-80E8-231000B3EA99}" dt="2024-08-05T20:38:14.705" v="298" actId="14100"/>
        <pc:sldMkLst>
          <pc:docMk/>
          <pc:sldMk cId="1100268636" sldId="373"/>
        </pc:sldMkLst>
        <pc:picChg chg="add mod">
          <ac:chgData name="Ramij Rahaman" userId="7153a10a1eb43703" providerId="LiveId" clId="{106EBF03-AC05-4EF7-80E8-231000B3EA99}" dt="2024-08-05T20:38:05.208" v="294" actId="1076"/>
          <ac:picMkLst>
            <pc:docMk/>
            <pc:sldMk cId="1100268636" sldId="373"/>
            <ac:picMk id="3" creationId="{BD361C11-E9C2-5ABA-4654-54F32E9B528B}"/>
          </ac:picMkLst>
        </pc:picChg>
        <pc:picChg chg="add mod">
          <ac:chgData name="Ramij Rahaman" userId="7153a10a1eb43703" providerId="LiveId" clId="{106EBF03-AC05-4EF7-80E8-231000B3EA99}" dt="2024-08-05T20:38:14.705" v="298" actId="14100"/>
          <ac:picMkLst>
            <pc:docMk/>
            <pc:sldMk cId="1100268636" sldId="373"/>
            <ac:picMk id="5" creationId="{59A1B3A9-9D4E-31CA-EBB7-391DB98F1E0C}"/>
          </ac:picMkLst>
        </pc:picChg>
      </pc:sldChg>
      <pc:sldChg chg="addSp modSp new mod">
        <pc:chgData name="Ramij Rahaman" userId="7153a10a1eb43703" providerId="LiveId" clId="{106EBF03-AC05-4EF7-80E8-231000B3EA99}" dt="2024-08-05T20:39:04.332" v="300" actId="14100"/>
        <pc:sldMkLst>
          <pc:docMk/>
          <pc:sldMk cId="3771265973" sldId="374"/>
        </pc:sldMkLst>
        <pc:picChg chg="add mod">
          <ac:chgData name="Ramij Rahaman" userId="7153a10a1eb43703" providerId="LiveId" clId="{106EBF03-AC05-4EF7-80E8-231000B3EA99}" dt="2024-08-05T20:39:04.332" v="300" actId="14100"/>
          <ac:picMkLst>
            <pc:docMk/>
            <pc:sldMk cId="3771265973" sldId="374"/>
            <ac:picMk id="3" creationId="{FBDECB55-225F-D642-04E5-CD89569320AE}"/>
          </ac:picMkLst>
        </pc:picChg>
      </pc:sldChg>
      <pc:sldChg chg="addSp modSp new mod">
        <pc:chgData name="Ramij Rahaman" userId="7153a10a1eb43703" providerId="LiveId" clId="{106EBF03-AC05-4EF7-80E8-231000B3EA99}" dt="2024-08-05T20:39:38.637" v="306" actId="1076"/>
        <pc:sldMkLst>
          <pc:docMk/>
          <pc:sldMk cId="79560771" sldId="375"/>
        </pc:sldMkLst>
        <pc:picChg chg="add mod">
          <ac:chgData name="Ramij Rahaman" userId="7153a10a1eb43703" providerId="LiveId" clId="{106EBF03-AC05-4EF7-80E8-231000B3EA99}" dt="2024-08-05T20:39:38.637" v="306" actId="1076"/>
          <ac:picMkLst>
            <pc:docMk/>
            <pc:sldMk cId="79560771" sldId="375"/>
            <ac:picMk id="3" creationId="{41C73CD1-7BEE-487B-CAA9-CFF3617F8A7F}"/>
          </ac:picMkLst>
        </pc:picChg>
      </pc:sldChg>
      <pc:sldChg chg="addSp modSp new mod">
        <pc:chgData name="Ramij Rahaman" userId="7153a10a1eb43703" providerId="LiveId" clId="{106EBF03-AC05-4EF7-80E8-231000B3EA99}" dt="2024-08-05T20:40:01.308" v="309" actId="1076"/>
        <pc:sldMkLst>
          <pc:docMk/>
          <pc:sldMk cId="3131585900" sldId="376"/>
        </pc:sldMkLst>
        <pc:picChg chg="add mod">
          <ac:chgData name="Ramij Rahaman" userId="7153a10a1eb43703" providerId="LiveId" clId="{106EBF03-AC05-4EF7-80E8-231000B3EA99}" dt="2024-08-05T20:40:01.308" v="309" actId="1076"/>
          <ac:picMkLst>
            <pc:docMk/>
            <pc:sldMk cId="3131585900" sldId="376"/>
            <ac:picMk id="3" creationId="{ED8527EA-7636-288B-F8E3-4A7AB1DC3F0D}"/>
          </ac:picMkLst>
        </pc:picChg>
      </pc:sldChg>
      <pc:sldChg chg="new">
        <pc:chgData name="Ramij Rahaman" userId="7153a10a1eb43703" providerId="LiveId" clId="{106EBF03-AC05-4EF7-80E8-231000B3EA99}" dt="2024-08-05T20:39:07.767" v="303" actId="680"/>
        <pc:sldMkLst>
          <pc:docMk/>
          <pc:sldMk cId="3665181161" sldId="37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49:44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24575,'4'0'0,"2"-5"0,0-5 0,3-2 0,4 2 0,5 2 0,3 2 0,-1 3-8191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24575,'9'27'0,"7"18"0,10 9 0,5 1 0,2-4 0,-1-8 0,-1-9 0,-1-12 0,-6-9-8191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8.99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157 513 24575,'0'-20'0,"-1"0"0,-6-36 0,6 51 0,0 0 0,0 0 0,0 1 0,-1-1 0,0 0 0,0 1 0,0-1 0,0 1 0,-1 0 0,0 0 0,0-1 0,0 2 0,0-1 0,-1 0 0,1 1 0,-8-6 0,10 8 0,0 1 0,-1-1 0,1 0 0,-1 1 0,1-1 0,-1 1 0,0-1 0,1 1 0,-1 0 0,1-1 0,-1 1 0,0 0 0,1 0 0,-1 0 0,0 0 0,1 1 0,-1-1 0,0 0 0,1 1 0,-1-1 0,-2 2 0,1 0 0,0 0 0,0 0 0,1 0 0,-1 0 0,1 0 0,-1 1 0,1-1 0,0 1 0,0 0 0,-2 3 0,-2 4 0,1 0 0,0 0 0,1 0 0,0 1 0,-3 15 0,6-21 0,0 0 0,0 0 0,0-1 0,1 1 0,0 0 0,0 0 0,0 0 0,1 0 0,-1 0 0,1 0 0,0 0 0,1-1 0,-1 1 0,1 0 0,0-1 0,0 1 0,0-1 0,5 7 0,-4-8 0,0 0 0,0-1 0,0 1 0,0-1 0,1 1 0,-1-1 0,1 0 0,-1-1 0,1 1 0,0-1 0,0 1 0,-1-1 0,1 0 0,0 0 0,0-1 0,0 1 0,0-1 0,0 0 0,0 0 0,0-1 0,0 1 0,0-1 0,6-1 0,-3 0 0,0 0 0,0-1 0,0 0 0,-1 0 0,1-1 0,-1 0 0,0 0 0,0-1 0,0 1 0,-1-1 0,1 0 0,-1-1 0,-1 1 0,1-1 0,-1 0 0,0 0 0,0-1 0,0 1 0,-1-1 0,0 0 0,0 0 0,-1 0 0,0 0 0,0 0 0,-1 0 0,0-1 0,0 1 0,-1 0 0,0-1 0,0 1 0,0-1 0,-1 1 0,-3-10 0,-1 6 0,4 14 0,6 20 0,0-13 0,1 0 0,0 0 0,1-1 0,0 0 0,0 0 0,1 0 0,16 12 0,-21-19 0,0 1 0,0-1 0,0 0 0,1 0 0,-1 0 0,1-1 0,-1 1 0,1-1 0,0 0 0,-1 0 0,9 1 0,-10-2 0,0 0 0,0 0 0,0 0 0,1-1 0,-1 1 0,0-1 0,0 0 0,0 1 0,0-1 0,0 0 0,0 0 0,0 0 0,-1 0 0,1-1 0,0 1 0,0-1 0,-1 1 0,1-1 0,-1 1 0,1-1 0,-1 0 0,2-3 0,1-3 0,0 0 0,0-1 0,-1 1 0,0-1 0,-1 0 0,0 1 0,0-1 0,-1 0 0,1-14 0,-4-84 0,1 93 0,8 38 0,0 0 0,2-1 0,16 30 0,-25-53 0,3 6 0,0-1 0,0 0 0,0 0 0,1 0 0,-1 0 0,1 0 0,1-1 0,-1 1 0,5 3 0,-8-7 0,1-1 0,-1 1 0,0 0 0,0-1 0,0 1 0,0-1 0,1 1 0,-1-1 0,0 0 0,0 1 0,1-1 0,-1 0 0,0 0 0,0 0 0,1 0 0,-1 0 0,0 0 0,1 0 0,0-1 0,0 0 0,-1 0 0,1 1 0,0-2 0,-1 1 0,1 0 0,-1 0 0,0 0 0,1-1 0,-1 1 0,0-1 0,0 1 0,0-1 0,0 1 0,0-1 0,0 0 0,0 1 0,0-3 0,4-9 0,-1 0 0,-1 0 0,-1 0 0,1 0 0,-2-1 0,0 1 0,-1-22 0,-1 16 0,2 0 0,4-29 0,-5 48 0,0-1 0,1 0 0,-1 0 0,0 0 0,0 0 0,0 1 0,1-1 0,-1 0 0,0 0 0,1 0 0,-1 1 0,1-1 0,-1 0 0,1 1 0,-1-1 0,1 0 0,-1 1 0,1-1 0,0 0 0,-1 1 0,1-1 0,1 0 0,-2 1 0,1 0 0,0 0 0,0 0 0,-1 0 0,1 1 0,0-1 0,0 0 0,-1 0 0,1 0 0,0 0 0,0 1 0,-1-1 0,1 0 0,0 1 0,-1-1 0,1 1 0,-1-1 0,1 1 0,1 0 0,27 36 0,-24-30 0,3 2 0,-1 0 0,1 0 0,1-1 0,-1 0 0,1 0 0,1-1 0,10 6 0,-19-12 0,1 1 0,0-1 0,0 0 0,0 0 0,0 0 0,0-1 0,0 1 0,0 0 0,1-1 0,-1 1 0,0-1 0,0 0 0,0 0 0,1 1 0,-1-1 0,0-1 0,0 1 0,0 0 0,1-1 0,-1 1 0,0-1 0,0 1 0,0-1 0,0 0 0,0 0 0,0 0 0,0 0 0,0-1 0,0 1 0,-1 0 0,1-1 0,0 1 0,-1-1 0,1 0 0,-1 1 0,0-1 0,0 0 0,1 0 0,-1 0 0,0 0 0,0 0 0,-1 0 0,1 0 0,0-3 0,3-5 0,-1 0 0,-1-1 0,0 0 0,1-16 0,-2 22 0,-1 1 0,0-1 0,0 0 0,0 0 0,0 0 0,-1 0 0,0 0 0,0 0 0,-1 0 0,1 1 0,-5-9 0,6 12 0,0 1 0,0 0 0,0 0 0,0 0 0,0 0 0,-1-1 0,1 1 0,0 0 0,0 0 0,0 0 0,0 0 0,0 0 0,0-1 0,0 1 0,-1 0 0,1 0 0,0 0 0,0 0 0,0 0 0,0 0 0,-1 0 0,1 0 0,0 0 0,0 0 0,0 0 0,0 0 0,-1 0 0,1 0 0,0-1 0,0 1 0,0 0 0,0 1 0,-1-1 0,1 0 0,0 0 0,0 0 0,0 0 0,0 0 0,-1 0 0,1 0 0,0 0 0,0 0 0,0 0 0,0 0 0,0 0 0,-1 0 0,1 1 0,0-1 0,0 0 0,0 0 0,0 0 0,0 0 0,0 1 0,-6 13 0,1 15 0,5-25 0,1-1 0,-1 1 0,0-1 0,1 1 0,0-1 0,-1 1 0,1-1 0,1 0 0,-1 0 0,0 1 0,1-1 0,0 0 0,0 0 0,0 0 0,0-1 0,0 1 0,0 0 0,1-1 0,-1 0 0,1 1 0,0-1 0,-1 0 0,1 0 0,0-1 0,0 1 0,1 0 0,5 1 0,-5-2 0,0 0 0,0 0 0,0 0 0,1-1 0,-1 0 0,0 1 0,0-2 0,1 1 0,-1 0 0,0-1 0,0 0 0,0 0 0,0 0 0,0 0 0,0-1 0,0 0 0,0 1 0,0-1 0,0-1 0,-1 1 0,1-1 0,3-3 0,-1 0 0,-1-1 0,1 1 0,-2-1 0,1-1 0,0 1 0,-1-1 0,-1 1 0,1-1 0,-1 0 0,-1 0 0,4-15 0,-3 5 0,-1 1 0,0-1 0,-1 0 0,-3-27 0,3 68 0,-1-8 0,1-1 0,4 25 0,26 81 0,51 123 0,0-1 0,-65-183 0,-3 0 0,7 70 0,-20-119 0,0 0 0,-1 0 0,0 0 0,-3 17 0,2-26 0,1 0 0,0 1 0,-1-1 0,1 1 0,-1-1 0,1 0 0,-1 0 0,1 1 0,-1-1 0,0 0 0,0 0 0,0 0 0,1 0 0,-1 1 0,0-1 0,-1-1 0,0 2 0,1-1 0,0-1 0,0 0 0,0 0 0,-1 0 0,1 0 0,0 0 0,0 0 0,0 0 0,0 0 0,-1 0 0,1 0 0,0-1 0,0 1 0,0 0 0,0-1 0,0 1 0,0-1 0,0 1 0,0-1 0,0 0 0,0 1 0,0-1 0,0 0 0,-1-1 0,-7-6 0,1-1 0,1 0 0,-1 0 0,1 0 0,1-1 0,0 0 0,-7-15 0,-30-81 0,29 65 0,2 0 0,2 0 0,1-2 0,2 1 0,3-1 0,0-48 0,4 78-91,1 1 0,0 0 0,1 0 0,1 0 0,0 0 0,0 0 0,1 0 0,1 1 0,0-1 0,0 1 0,1 0 0,1 1 0,0 0 0,10-12 0,8-6-6735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9.92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25 330 24575,'-1'-1'0,"0"-1"0,0 0 0,-1 1 0,1-1 0,0 1 0,-1-1 0,1 1 0,-1 0 0,0 0 0,1-1 0,-4 0 0,5 2 0,-1 0 0,1 0 0,0 0 0,0 0 0,0 0 0,0-1 0,0 1 0,-1 1 0,1-1 0,0 0 0,0 0 0,0 0 0,0 0 0,-1 0 0,1 0 0,0 0 0,0 0 0,0 0 0,0 0 0,0 0 0,0 0 0,-1 0 0,1 0 0,0 1 0,0-1 0,0 0 0,0 0 0,0 0 0,0 0 0,0 0 0,0 0 0,-1 1 0,1-1 0,0 0 0,0 0 0,0 0 0,0 0 0,0 0 0,0 1 0,0-1 0,0 0 0,0 0 0,0 0 0,0 1 0,4 16 0,1-5 0,1 0 0,0-1 0,12 18 0,-15-26 0,-1 1 0,1 0 0,0-1 0,0 0 0,0 1 0,0-1 0,1-1 0,-1 1 0,1 0 0,0-1 0,0 0 0,0 0 0,0 0 0,4 2 0,-6-4 0,-1 0 0,0 0 0,0 0 0,1-1 0,-1 1 0,0 0 0,0 0 0,1-1 0,-1 1 0,0-1 0,0 1 0,0-1 0,0 1 0,0-1 0,0 0 0,0 1 0,0-1 0,0 0 0,0 0 0,0 0 0,0 0 0,0 0 0,-1 0 0,1 0 0,0 0 0,-1 0 0,1 0 0,-1 0 0,1-1 0,-1 1 0,0 0 0,1 0 0,-1 0 0,0-3 0,7-48 0,-7 47 0,0-56 0,-1 44 0,1 0 0,0-1 0,6-31 0,-6 48 0,0 0 0,0 0 0,0-1 0,1 1 0,-1 0 0,0 0 0,1 0 0,-1 0 0,1-1 0,0 1 0,-1 0 0,1 0 0,0 0 0,-1 0 0,1 0 0,0 0 0,0 1 0,0-1 0,0 0 0,0 0 0,0 1 0,0-1 0,0 0 0,0 1 0,0-1 0,3 0 0,-2 1 0,0 0 0,0 0 0,0 1 0,0-1 0,0 1 0,0-1 0,0 1 0,0 0 0,0-1 0,0 1 0,0 0 0,-1 0 0,1 1 0,2 1 0,8 6 0,-2 1 0,1 0 0,12 16 0,-22-24 0,0-1 0,5 7 0,1 0 0,0-1 0,1 1 0,15 11 0,-22-18 0,0-1 0,0 1 0,0-1 0,0 1 0,0-1 0,0 1 0,0-1 0,0 0 0,0 1 0,0-1 0,0 0 0,0 0 0,0 0 0,1 0 0,-1 0 0,0 0 0,0 0 0,0 0 0,0 0 0,0 0 0,0-1 0,2 0 0,-2 0 0,1-1 0,-1 1 0,0-1 0,1 1 0,-1-1 0,0 1 0,0-1 0,0 0 0,0 0 0,-1 0 0,1 0 0,0 1 0,-1-1 0,1 0 0,-1 0 0,0 0 0,1-4 0,1-44 0,-3 39 0,1 1 0,1 0 0,-1-1 0,5-17 0,-5 28 0,1-1 0,-1 0 0,0 0 0,0 0 0,1 0 0,-1 1 0,0-1 0,1 0 0,-1 0 0,1 1 0,-1-1 0,1 0 0,-1 0 0,1 1 0,0-1 0,-1 1 0,1-1 0,0 1 0,0-1 0,-1 1 0,1-1 0,0 1 0,0-1 0,0 1 0,-1 0 0,1 0 0,0-1 0,0 1 0,0 0 0,0 0 0,0 0 0,-1 0 0,1 0 0,0 0 0,0 0 0,0 0 0,0 0 0,0 1 0,0-1 0,-1 0 0,1 1 0,0-1 0,0 0 0,0 1 0,-1-1 0,1 1 0,0-1 0,-1 1 0,2 0 0,7 5 0,0 1 0,-1 0 0,11 12 0,-3-4 0,-7-8 0,1 0 0,-1-1 0,1 0 0,12 5 0,-19-9 0,2-1 0,-1 1 0,0-1 0,0 0 0,0 0 0,1 0 0,-1 0 0,0-1 0,1 0 0,-1 0 0,0 0 0,1 0 0,6-2 0,-9 1 0,1 0 0,-1-1 0,0 1 0,0 0 0,0-1 0,0 1 0,-1-1 0,1 0 0,0 0 0,-1 1 0,1-1 0,-1 0 0,0 0 0,1-1 0,-1 1 0,0 0 0,0 0 0,0-1 0,-1 1 0,1 0 0,-1-1 0,1 1 0,-1-4 0,2-8 0,0-1 0,-2-24 0,0 27 0,0 9 0,-4-50 0,4 51 0,-1 0 0,1 0 0,0 0 0,-1 0 0,1 0 0,-1 1 0,0-1 0,1 0 0,-1 0 0,0 0 0,0 1 0,0-1 0,-1 1 0,1-1 0,0 1 0,0-1 0,-1 1 0,1-1 0,-1 1 0,1 0 0,-1 0 0,-3-2 0,4 3 0,0 0 0,0 0 0,1 0 0,-1 0 0,0 1 0,1-1 0,-1 0 0,0 0 0,0 0 0,1 1 0,-1-1 0,0 0 0,1 1 0,-1-1 0,0 1 0,1-1 0,-1 1 0,1-1 0,-1 1 0,1-1 0,-1 1 0,1-1 0,-1 1 0,1 0 0,-1-1 0,1 1 0,0 0 0,0-1 0,-1 1 0,1 0 0,0 0 0,0-1 0,0 1 0,-1 1 0,-4 26 0,5-21 0,0 0 0,1 0 0,0 0 0,0-1 0,0 1 0,1 0 0,0-1 0,0 1 0,1-1 0,0 0 0,4 8 0,-5-11 0,0 1 0,1 0 0,0 0 0,-1-1 0,1 1 0,0-1 0,1 0 0,-1 0 0,1 0 0,-1 0 0,1-1 0,0 1 0,0-1 0,0 0 0,0 0 0,0 0 0,8 1 0,-11-3 0,0 1 0,1-1 0,-1 0 0,0 0 0,0 0 0,0 0 0,1 0 0,-1 0 0,0-1 0,0 1 0,0 0 0,0-1 0,1 1 0,-1-1 0,0 1 0,0-1 0,0 1 0,0-1 0,0 0 0,0 1 0,0-1 0,0 0 0,-1 0 0,1 0 0,0 0 0,0 0 0,-1 0 0,1 0 0,0 0 0,-1 0 0,1 0 0,-1 0 0,1 0 0,-1 0 0,0 0 0,1-1 0,-1 1 0,0 0 0,0-2 0,0-1 0,1 0 0,-1 1 0,0-1 0,-1 0 0,1 0 0,-1 1 0,1-1 0,-1 0 0,0 1 0,-1-1 0,-2-5 0,0 3 0,0 0 0,-1 1 0,0-1 0,0 1 0,0 0 0,-1 1 0,1 0 0,-13-7 0,16 9 0,0 1 0,0-1 0,0 1 0,0 0 0,-1 0 0,1 0 0,0 0 0,-1 0 0,1 1 0,-1-1 0,1 1 0,0-1 0,-1 1 0,0 0 0,1 0 0,-1 0 0,1 0 0,-1 1 0,1-1 0,0 1 0,-1-1 0,1 1 0,-1 0 0,1 0 0,0 0 0,0 0 0,-1 0 0,-1 3 0,3-3-37,0 0 0,1 0 1,-1 0-1,0 0 0,1 1 0,-1-1 0,1 0 0,0 0 0,-1 1 0,1-1 0,0 0 0,0 1 1,-1-1-1,1 0 0,0 1 0,1-1 0,-1 0 0,0 1 0,0-1 0,0 0 0,1 1 0,-1-1 1,1 0-1,-1 0 0,1 1 0,-1-1 0,1 0 0,0 0 0,0 0 0,0 0 0,-1 0 0,1 0 1,0 0-1,0 0 0,0 0 0,2 1 0,12 9-6789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0.8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0 231 24575,'0'-1'0,"0"-1"0,0 1 0,0-1 0,0 1 0,0-1 0,1 1 0,-1-1 0,0 1 0,1-1 0,-1 1 0,1-1 0,-1 1 0,1 0 0,0-1 0,-1 1 0,1 0 0,1-2 0,-1 3 0,0-1 0,-1 1 0,1 0 0,0-1 0,-1 1 0,1 0 0,0 0 0,-1 0 0,1-1 0,0 1 0,0 0 0,-1 0 0,1 0 0,0 0 0,0 0 0,-1 1 0,1-1 0,0 0 0,-1 0 0,1 0 0,0 0 0,0 1 0,-1-1 0,2 1 0,2 1 0,0 1 0,-1-1 0,1 1 0,-1 0 0,1 0 0,-1 1 0,0-1 0,0 1 0,4 6 0,2 6 0,0 0 0,-1 0 0,-1 1 0,-1-1 0,7 30 0,-13-41 0,-1-6 0,-6-13 0,-6-26 0,12 38 0,-5-24 0,2 0 0,0-1 0,0-29 0,4 50 0,0 1 0,0-1 0,0 0 0,1 1 0,0-1 0,0 0 0,0 1 0,1-1 0,0 1 0,0 0 0,0 0 0,1 0 0,0 0 0,-1 0 0,2 0 0,-1 0 0,1 1 0,-1 0 0,1 0 0,0 0 0,7-5 0,-4 4 0,0 1 0,0 0 0,1 0 0,-1 1 0,1 0 0,0 0 0,0 1 0,14-3 0,-21 5 0,-1 1 0,1-1 0,0 0 0,-1 0 0,1 0 0,-1 1 0,1-1 0,-1 0 0,1 1 0,-1-1 0,1 1 0,-1-1 0,1 1 0,-1-1 0,1 1 0,-1-1 0,0 1 0,1-1 0,-1 1 0,0-1 0,1 1 0,-1-1 0,0 1 0,0 0 0,0-1 0,0 1 0,1-1 0,-1 1 0,0 0 0,0-1 0,0 1 0,0 0 0,0-1 0,-1 1 0,1 1 0,-4 31 0,2-20 0,2-10 0,0-1 0,1 1 0,-1-1 0,1 1 0,0 0 0,-1-1 0,1 0 0,0 1 0,0-1 0,1 1 0,-1-1 0,0 0 0,1 0 0,-1 0 0,1 0 0,0 0 0,0 0 0,0 0 0,0-1 0,0 1 0,0-1 0,0 1 0,0-1 0,1 0 0,3 2 0,-4-2 0,0 0 0,0 0 0,1-1 0,-1 1 0,0-1 0,0 1 0,1-1 0,-1 0 0,0 0 0,1 0 0,-1 0 0,0 0 0,1 0 0,-1-1 0,0 1 0,0-1 0,0 0 0,1 0 0,-1 1 0,0-1 0,0-1 0,0 1 0,0 0 0,0 0 0,-1-1 0,1 1 0,0-1 0,0 1 0,1-3 0,-1 0 0,0-1 0,1 1 0,-2-1 0,1 1 0,0-1 0,-1 0 0,0 0 0,0 0 0,0 0 0,-1 0 0,0 0 0,0 1 0,0-1 0,0 0 0,-1 0 0,-1-5 0,2 7 0,-1 1 0,1-1 0,-1 1 0,1 0 0,-1-1 0,0 1 0,0 0 0,0 0 0,-1 0 0,1 0 0,0 0 0,-1 0 0,1 0 0,-1 0 0,0 0 0,1 1 0,-1-1 0,0 0 0,0 1 0,0 0 0,0-1 0,0 1 0,-1 0 0,1 0 0,0 0 0,0 1 0,-1-1 0,1 1 0,-1-1 0,1 1 0,0 0 0,-1-1 0,1 1 0,-3 1 0,3-1 0,0 1 0,0 0 0,0 0 0,0-1 0,0 1 0,0 1 0,0-1 0,1 0 0,-1 0 0,0 1 0,1-1 0,-1 1 0,1-1 0,0 1 0,-1 0 0,1-1 0,0 1 0,0 0 0,0 0 0,0 0 0,0 0 0,1 0 0,-1 0 0,1 0 0,-1 0 0,1 0 0,-1 3 0,0 7 0,-1-1 0,1 1 0,2 17 0,-1-24 0,1-1 0,-1 1 0,1-1 0,1 0 0,-1 0 0,1 1 0,-1-1 0,1 0 0,0 0 0,1 0 0,-1-1 0,0 1 0,1-1 0,0 1 0,0-1 0,0 0 0,1 0 0,-1 0 0,1 0 0,-1-1 0,1 1 0,0-1 0,0 0 0,0 0 0,0 0 0,6 1 0,-1 0 0,0-1 0,0 0 0,0 0 0,0-1 0,1 0 0,-1 0 0,0-1 0,1-1 0,-1 1 0,0-2 0,17-3 0,-11-2-1365,-7 0-5461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1.2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24575,'0'5'0,"0"5"0,0 2-8191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6.8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146 142 24575,'1'-4'0,"0"-1"0,0 0 0,1 0 0,0 0 0,3-6 0,4-8 0,-2 0 0,7-19 0,-14 37 0,1 0 0,-1 0 0,0-1 0,0 1 0,0 0 0,1 0 0,-1-1 0,0 1 0,0 0 0,-1-1 0,1 1 0,0 0 0,0 0 0,-1-1 0,1 1 0,-1 0 0,1 0 0,-1 0 0,1 0 0,-1 0 0,0-1 0,1 1 0,-3-1 0,2 2 0,1-1 0,-1 1 0,0 0 0,0 0 0,0 0 0,0 0 0,0 1 0,1-1 0,-1 0 0,0 0 0,0 0 0,0 1 0,0-1 0,1 0 0,-1 1 0,0-1 0,0 1 0,1-1 0,-1 1 0,0-1 0,1 1 0,-1-1 0,1 1 0,-1 0 0,0-1 0,1 1 0,-1 0 0,1 0 0,0-1 0,-1 1 0,1 0 0,-1 1 0,0 0 0,-14 20 0,1 1 0,1 1 0,1 0 0,2 1 0,-12 37 0,-25 134 0,39-155 0,1 0 0,3 1 0,1 0 0,2 0 0,8 84 0,-4-111 0,0 0 0,1-1 0,1 1 0,0-1 0,1 0 0,0 0 0,1 0 0,14 19 0,-14-24 0,0 0 0,1 0 0,0-1 0,1-1 0,0 1 0,0-1 0,0-1 0,1 1 0,0-2 0,1 0 0,-1 0 0,19 6 0,-10-6-195,0-1 0,0 0 0,1-1 0,-1-2 0,1 0 0,34-2 0,25-9-6631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38.7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121 73 24575,'0'-22'0,"0"15"0,0 12 0,1 22 0,1 1 0,2-1 0,0 0 0,2 0 0,13 34 0,1-5 0,41 76 0,-58-127 0,0 2 0,1 0 0,-1 0 0,0 1 0,3 9 0,-6-16 0,0 0 0,0 0 0,0-1 0,0 1 0,0 0 0,0 0 0,0-1 0,0 1 0,0 0 0,0 0 0,0 0 0,0-1 0,0 1 0,-1 0 0,1-1 0,0 1 0,-1 0 0,1 0 0,0-1 0,-1 1 0,0 0 0,0 0 0,0-1 0,0 1 0,0-1 0,0 0 0,0 1 0,0-1 0,0 0 0,0 0 0,0 1 0,0-1 0,0 0 0,-1 0 0,1 0 0,0 0 0,0-1 0,0 1 0,0 0 0,0 0 0,-2-1 0,-21-8 0,-1 0 0,2-2 0,-1 0 0,2-2 0,-41-29 0,59 39 0,-1 0 0,1-1 0,0 1 0,0-1 0,0 0 0,1 0 0,-1 0 0,1-1 0,0 1 0,0-1 0,1 1 0,-1-1 0,-1-5 0,4 7 0,-1 0 0,1 1 0,0-1 0,0 0 0,0 1 0,0-1 0,1 0 0,-1 1 0,1-1 0,-1 1 0,1-1 0,0 1 0,0-1 0,0 1 0,0-1 0,1 1 0,-1 0 0,1 0 0,-1-1 0,1 1 0,0 0 0,0 1 0,0-1 0,0 0 0,0 0 0,0 1 0,0-1 0,3 0 0,53-34 0,-36 24 0,-1-1 0,-1 0 0,31-28 0,-47 37 0,1-1 0,0 0 0,-1 0 0,0 0 0,0-1 0,-1 0 0,0 1 0,0-1 0,0 0 0,0-1 0,-1 1 0,0 0 0,-1-1 0,1 1 0,-1-1 0,0 0 0,-1 1 0,0-8 0,0 13 0,1 0 0,-1 0 0,0 0 0,0 0 0,0 0 0,0 0 0,-1-1 0,1 1 0,0 0 0,0 0 0,-1 0 0,1 0 0,0 0 0,-1 0 0,1 0 0,-1 0 0,0 1 0,1-1 0,-1 0 0,0 0 0,1 0 0,-1 0 0,-1 0 0,1 1 0,0 0 0,0 1 0,0-1 0,1 1 0,-1 0 0,0-1 0,0 1 0,1-1 0,-1 1 0,0 0 0,1 0 0,-1-1 0,1 1 0,-1 0 0,1 0 0,-1 0 0,1 0 0,-1 0 0,1 0 0,0-1 0,0 1 0,0 0 0,-1 0 0,1 0 0,0 0 0,0 0 0,0 2 0,-1 9 0,0 1 0,0 0 0,1-1 0,1 1 0,0 0 0,1-1 0,0 1 0,1-1 0,8 24 0,-5-19 0,1-1 0,1 0 0,1 0 0,0 0 0,1-1 0,18 21 0,-27-34 0,0-1 0,1 1 0,-1 0 0,1-1 0,-1 1 0,1-1 0,0 0 0,0 0 0,0 0 0,-1 1 0,1-2 0,0 1 0,0 0 0,1 0 0,-1-1 0,0 1 0,0-1 0,0 1 0,0-1 0,0 0 0,1 0 0,1 0 0,-2-1 0,0 1 0,0-1 0,-1 0 0,1 0 0,0 0 0,-1 0 0,1 0 0,0-1 0,-1 1 0,1 0 0,-1-1 0,0 1 0,0-1 0,1 0 0,-1 1 0,0-1 0,0 0 0,0 1 0,-1-1 0,1 0 0,0 0 0,-1 0 0,1 0 0,-1-2 0,4-18 0,-1 0 0,-1-1 0,-1 1 0,-3-34 0,2 56 0,0 0 0,0 0 0,0 0 0,0 0 0,0 0 0,0 0 0,0 0 0,0 0 0,0 0 0,0 0 0,0 0 0,0 0 0,1 0 0,-1 0 0,0 0 0,0 0 0,0 0 0,0 0 0,0 0 0,0 0 0,0 0 0,0 0 0,0 0 0,0 0 0,0 0 0,0 0 0,0 0 0,0 0 0,0 0 0,1 0 0,-1 0 0,0 0 0,0 0 0,0 0 0,0 0 0,0 0 0,0 0 0,0 0 0,0 0 0,0 0 0,0 0 0,0 0 0,0 0 0,0 0 0,0 0 0,0-1 0,0 1 0,0 0 0,0 0 0,0 0 0,0 0 0,0 0 0,0 0 0,0 0 0,0 0 0,0 0 0,0 0 0,0 0 0,0 0 0,7 9 0,13 22 0,-11-15 0,-5-11 0,0 0 0,0 0 0,0 0 0,1 0 0,-1-1 0,1 0 0,0 0 0,1 0 0,-1-1 0,0 0 0,1 0 0,0 0 0,0 0 0,0-1 0,8 2 0,-10-3 0,-1-1 0,1 1 0,0-1 0,0 0 0,-1 1 0,1-2 0,0 1 0,0 0 0,0-1 0,-1 0 0,1 0 0,0 0 0,-1 0 0,1-1 0,-1 1 0,1-1 0,-1 0 0,0 0 0,0 0 0,0-1 0,0 1 0,0-1 0,0 1 0,-1-1 0,1 0 0,3-5 0,0-5 0,0 0 0,0 0 0,-1-1 0,-1 1 0,0-1 0,-1 0 0,0 0 0,-1 0 0,-1-1 0,0 1 0,-2-21 0,0 31 0,1 1 0,-1 0 0,1-1 0,-1 1 0,0 0 0,0 0 0,0 0 0,0 0 0,-1 0 0,0 0 0,1 0 0,-1 0 0,0 1 0,-4-5 0,6 6 0,-1 1 0,0-1 0,0 1 0,1-1 0,-1 1 0,0-1 0,0 1 0,1 0 0,-1-1 0,0 1 0,0 0 0,0-1 0,0 1 0,0 0 0,0 0 0,1 0 0,-1 0 0,0 0 0,0 0 0,0 0 0,-1 1 0,0-1 0,1 1 0,-1 0 0,1 0 0,-1 0 0,1 0 0,-1 0 0,1 0 0,0 0 0,0 0 0,0 1 0,0-1 0,0 0 0,0 1 0,0-1 0,-1 4 0,-2 3 0,1 0 0,0 1 0,0-1 0,1 1 0,0 0 0,1-1 0,0 1 0,0 0 0,1 0 0,1 14 0,0-19 0,-1 0 0,1 0 0,0 0 0,0 0 0,0 0 0,1-1 0,0 1 0,-1 0 0,1-1 0,0 1 0,4 4 0,-5-7 0,1 1 0,0 0 0,0 0 0,0-1 0,0 1 0,0-1 0,1 0 0,-1 0 0,0 1 0,0-1 0,1-1 0,-1 1 0,1 0 0,-1-1 0,1 1 0,-1-1 0,1 0 0,-1 1 0,5-2 0,-5 1 0,0 0 0,1 0 0,-1-1 0,0 1 0,0-1 0,1 1 0,-1-1 0,0 0 0,0 0 0,0 0 0,0 0 0,0 0 0,0-1 0,0 1 0,0 0 0,2-3 0,19-30 0,-20 29 0,-1 0 0,1 0 0,0 1 0,1-1 0,-1 1 0,1 0 0,0 0 0,5-5 0,6-2-1365,-2 2-5461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5.76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57 4 24575,'0'0'0,"-1"0"0,1-1 0,0 1 0,0 0 0,-1-1 0,1 1 0,0 0 0,0 0 0,-1 0 0,1-1 0,0 1 0,-1 0 0,1 0 0,0 0 0,-1 0 0,1-1 0,0 1 0,-1 0 0,1 0 0,0 0 0,-1 0 0,1 0 0,0 0 0,-1 0 0,1 0 0,0 0 0,-1 0 0,1 0 0,0 0 0,-1 0 0,1 1 0,0-1 0,-1 0 0,1 0 0,0 0 0,-1 0 0,1 1 0,0-1 0,0 0 0,-1 0 0,1 0 0,0 1 0,0-1 0,-1 0 0,1 0 0,0 1 0,0-1 0,0 0 0,-1 1 0,1-1 0,0 0 0,0 1 0,0-1 0,0 0 0,0 1 0,0-1 0,0 1 0,-5 25 0,5-23 0,-3 35 0,2 1 0,2-1 0,2 1 0,11 62 0,51 149 0,-28-141 0,95 190 0,-127-290 0,-4-5 0,1 0 0,-1 0 0,1-1 0,0 1 0,1-1 0,-1 1 0,0-1 0,1 0 0,0 0 0,0 0 0,0 0 0,6 4 0,-8-6 0,-1-1 0,0 0 0,1 0 0,-1 0 0,1 0 0,-1 0 0,1 0 0,-1 0 0,0 0 0,1 0 0,-1 0 0,1 0 0,-1 0 0,0 0 0,1-1 0,-1 1 0,1 0 0,-1 0 0,0 0 0,1-1 0,-1 1 0,0 0 0,1 0 0,-1-1 0,0 1 0,0 0 0,1-1 0,-1 1 0,0 0 0,0-1 0,1 1 0,-1 0 0,0-1 0,0 1 0,0 0 0,1-1 0,-1 1 0,0-1 0,0 1 0,0 0 0,0-1 0,0 1 0,0-1 0,0-22 0,-7-6 0,-1 1 0,-1 0 0,-2 0 0,0 1 0,-27-44 0,8 14 0,-10-23 0,-67-142 0,88 177 0,2-1 0,-21-94 0,37 133 0,0 1 0,0-1 0,0 1 0,1-1 0,0 1 0,0-1 0,1 1 0,0-1 0,0 1 0,0-1 0,3-6 0,-2 10 0,-1 1 0,0-1 0,1 1 0,0 0 0,-1-1 0,1 1 0,0 0 0,0 0 0,0 0 0,1 0 0,-1 1 0,0-1 0,1 0 0,-1 1 0,1 0 0,-1-1 0,1 1 0,0 0 0,0 1 0,-1-1 0,1 0 0,0 1 0,0-1 0,0 1 0,0 0 0,-1 0 0,5 1 0,-3-1 0,-1 0 0,1 1 0,-1-1 0,1 1 0,-1 0 0,1 0 0,-1 1 0,0-1 0,1 1 0,-1-1 0,0 1 0,0 0 0,0 0 0,0 1 0,0-1 0,-1 1 0,1-1 0,-1 1 0,0 0 0,1 0 0,-1 0 0,-1 0 0,1 0 0,0 0 0,-1 0 0,1 1 0,-1-1 0,0 1 0,1 5 0,1 7 0,0 0 0,-1 0 0,0 0 0,-2 1 0,-1 20 0,0-27 0,0 0 0,-1 0 0,0-1 0,0 1 0,-6 13 0,7-19 0,-1 0 0,0 0 0,1-1 0,-2 1 0,1-1 0,0 1 0,-1-1 0,1 0 0,-1 0 0,0 0 0,0 0 0,0 0 0,0-1 0,-1 1 0,-5 2 0,8-4 0,0-1 0,0 1 0,0-1 0,0 1 0,0-1 0,0 0 0,0 0 0,0 1 0,0-1 0,0 0 0,0 0 0,0 0 0,0 0 0,0 0 0,0 0 0,0 0 0,0 0 0,0 0 0,0-1 0,0 1 0,0 0 0,0-1 0,0 1 0,1-1 0,-1 1 0,0-1 0,0 1 0,0-1 0,0 1 0,1-1 0,-1 0 0,0 0 0,0 1 0,1-1 0,-1 0 0,1 0 0,-1 0 0,1 0 0,-1 0 0,1 0 0,-1 1 0,1-1 0,0 0 0,-1-2 0,1-1 0,-1 0 0,1 1 0,-1-1 0,1 0 0,0 0 0,1 1 0,-1-1 0,1 0 0,-1 1 0,1-1 0,2-4 0,11-18-1365,2 1-5461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6.7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2 321 24575,'0'0'0,"-1"-1"0,1 0 0,0 0 0,0 0 0,0 1 0,0-1 0,0 0 0,0 0 0,0 0 0,0 0 0,0 1 0,0-1 0,0 0 0,1 0 0,-1 0 0,0 1 0,0-1 0,1 0 0,-1 0 0,1 1 0,-1-1 0,1 0 0,-1 1 0,1-1 0,-1 1 0,1-1 0,-1 0 0,1 1 0,0-1 0,-1 1 0,1 0 0,0-1 0,-1 1 0,1 0 0,0-1 0,0 1 0,0 0 0,-1 0 0,1-1 0,0 1 0,0 0 0,0 0 0,-1 0 0,1 0 0,0 0 0,0 0 0,0 0 0,-1 0 0,1 1 0,0-1 0,0 0 0,0 0 0,-1 1 0,1-1 0,0 1 0,-1-1 0,1 0 0,0 1 0,-1-1 0,1 1 0,0 0 0,6 4 0,0-1 0,-1 1 0,0 0 0,0 1 0,5 6 0,-5-6 0,0 2 0,-1-1 0,0 1 0,-1-1 0,0 1 0,0 1 0,0-1 0,-1 0 0,0 1 0,-1 0 0,0-1 0,-1 1 0,2 11 0,-7-3 0,3-17 0,1 0 0,0 0 0,0 0 0,0 1 0,-1-1 0,1 0 0,0 0 0,-1 0 0,1 0 0,0 0 0,0 1 0,-1-1 0,1 0 0,0 0 0,-1 0 0,1 0 0,0 0 0,-1 0 0,1 0 0,0 0 0,0 0 0,-1 0 0,1 0 0,0 0 0,-1 0 0,1 0 0,0-1 0,-1 1 0,1 0 0,-2-1 0,1 0 0,-1 0 0,1-1 0,-1 1 0,1 0 0,0-1 0,-1 1 0,1-1 0,0 1 0,0-1 0,0 1 0,0-1 0,-1-3 0,-1-6 0,0 0 0,1 0 0,0 0 0,0 0 0,1 0 0,1-1 0,0 1 0,1 0 0,0 0 0,4-20 0,-4 25 0,0 1 0,0-1 0,1 1 0,0 0 0,0-1 0,0 1 0,1 0 0,-1 0 0,1 0 0,0 1 0,1-1 0,-1 1 0,1 0 0,0 0 0,0 0 0,0 0 0,1 0 0,-1 1 0,1 0 0,0 0 0,-1 0 0,2 1 0,6-3 0,-10 5 0,-1-1 0,1 1 0,-1 0 0,0 0 0,1 0 0,-1 0 0,1 0 0,-1 1 0,0-1 0,1 0 0,-1 1 0,1-1 0,-1 0 0,0 1 0,1 0 0,-1-1 0,0 1 0,0 0 0,0 0 0,2 1 0,21 26 0,-3-3 0,-18-23 0,-1 0 0,0 0 0,1 0 0,-1-1 0,1 1 0,0-1 0,0 0 0,-1 0 0,1 0 0,0 0 0,0 0 0,0 0 0,0-1 0,0 1 0,0-1 0,0 0 0,0 0 0,0 0 0,0-1 0,0 1 0,0-1 0,0 1 0,0-1 0,3-1 0,-2 0 0,-1 0 0,0 0 0,0 0 0,-1-1 0,1 1 0,0-1 0,-1 1 0,0-1 0,1 0 0,-1 0 0,0 0 0,0 0 0,-1 0 0,1-1 0,-1 1 0,0 0 0,1-1 0,-1 1 0,0-8 0,4-37 0,-5 46 0,0 0 0,0 0 0,0 0 0,0 0 0,0 0 0,-1 1 0,1-1 0,-1 0 0,1 0 0,-1 0 0,0 0 0,0 0 0,1 0 0,-1 1 0,-1-1 0,1 0 0,0 1 0,0-1 0,-1 1 0,-2-3 0,3 4 0,0-1 0,0 1 0,0 0 0,0 0 0,0 0 0,0-1 0,0 1 0,-1 0 0,1 0 0,0 1 0,0-1 0,0 0 0,0 0 0,0 0 0,0 1 0,0-1 0,-1 1 0,1-1 0,0 1 0,0-1 0,0 1 0,1-1 0,-1 1 0,0 0 0,0 0 0,0-1 0,0 1 0,1 0 0,-1 0 0,0 0 0,0 2 0,-19 32 0,18-32 0,1 0 0,0 0 0,0 1 0,0-1 0,0 0 0,1 0 0,0 1 0,-1-1 0,1 0 0,0 0 0,0 1 0,1-1 0,-1 0 0,1 1 0,-1-1 0,1 0 0,0 0 0,0 0 0,1 0 0,-1 0 0,1 0 0,-1 0 0,4 4 0,-1-3 0,0-1 0,0 0 0,-1 0 0,2 0 0,-1 0 0,0 0 0,1-1 0,-1 0 0,1 0 0,0 0 0,-1-1 0,1 1 0,0-1 0,0 0 0,6 0 0,-3 0 0,-1-1 0,1 1 0,0-1 0,0-1 0,0 1 0,-1-1 0,1-1 0,0 1 0,-1-1 0,1-1 0,-1 1 0,9-6 0,-11 6 0,-1-1 0,0 0 0,0 0 0,-1-1 0,1 1 0,-1-1 0,1 0 0,-1 0 0,0 0 0,-1 0 0,1 0 0,-1-1 0,1 1 0,-2-1 0,1 0 0,0 1 0,-1-1 0,0 0 0,0 0 0,0-6 0,1-13 0,-2-44 0,-1 5 0,1 61 0,0 0 0,0 0 0,0 0 0,1 1 0,-1-1 0,0 0 0,1 0 0,-1 1 0,1-1 0,0 0 0,-1 1 0,1-1 0,0 0 0,0 1 0,1-2 0,-1 2 0,-1 1 0,1 0 0,0-1 0,-1 1 0,1-1 0,0 1 0,-1 0 0,1 0 0,0-1 0,-1 1 0,1 0 0,0 0 0,0 0 0,-1 0 0,1 0 0,0 0 0,0 0 0,0 0 0,-1 0 0,1 0 0,0 0 0,-1 1 0,1-1 0,1 0 0,1 2 0,1 0 0,-1 0 0,1 1 0,-1-1 0,0 1 0,0-1 0,0 1 0,0 0 0,0 0 0,-1 0 0,3 5 0,1 1 0,-1 1 0,0 0 0,-1 0 0,0 0 0,0 1 0,2 15 0,-5-21 0,0 0 0,0 1 0,0-1 0,-1 0 0,0 1 0,0-1 0,-1 1 0,1-1 0,-1 1 0,0-1 0,-1 0 0,1 0 0,-1 1 0,-4 6 0,6-11 0,-1 0 0,1 0 0,-1 0 0,0 0 0,1 0 0,-1 0 0,0-1 0,0 1 0,1 0 0,-1 0 0,0-1 0,0 1 0,0-1 0,0 1 0,-1 0 0,1-1 0,1 0 0,-1 0 0,1 0 0,-1 0 0,1 0 0,0 0 0,-1 0 0,1 0 0,-1 0 0,1 0 0,-1 0 0,1-1 0,0 1 0,-1 0 0,1 0 0,0 0 0,-1-1 0,1 1 0,0 0 0,-1-1 0,1 1 0,0 0 0,-1-1 0,1 1 0,-1-1 0,0-1 0,0-1 0,0 1 0,0-1 0,0 1 0,0-1 0,0 1 0,1-1 0,-1 1 0,1-1 0,0-5 0,1-4-341,0 0 0,1 0-1,4-16 1,4-5-6485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8.08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0 398 24575,'0'-13'0,"1"19"0,4 24 0,-2-24 0,0-1 0,0 0 0,0 0 0,1 0 0,0 0 0,0 0 0,1-1 0,-1 0 0,1 0 0,0 0 0,0 0 0,0-1 0,1 0 0,-1 0 0,1-1 0,11 5 0,-14-6 0,-1 0 0,1 0 0,-1 0 0,1-1 0,0 1 0,0-1 0,-1 0 0,1 1 0,0-1 0,0 0 0,-1-1 0,1 1 0,0 0 0,-1-1 0,1 0 0,0 1 0,-1-1 0,1 0 0,0-1 0,-1 1 0,0 0 0,1-1 0,-1 1 0,0-1 0,0 1 0,0-1 0,0 0 0,0 0 0,0 0 0,0 0 0,-1-1 0,1 1 0,-1 0 0,1-1 0,-1 1 0,0-1 0,0 1 0,0-1 0,0-3 0,1-1 0,-1-1 0,-1 1 0,1-1 0,-1 1 0,-1 0 0,1-1 0,-1 1 0,0 0 0,-1-1 0,-3-8 0,5 15 0,0-1 0,-1 0 0,1 0 0,-1 0 0,0 1 0,0-1 0,1 0 0,-1 1 0,0-1 0,0 1 0,-1-1 0,1 1 0,0-1 0,0 1 0,-1 0 0,1 0 0,-1 0 0,1 0 0,-1 0 0,1 0 0,-1 0 0,0 0 0,1 0 0,-1 1 0,0-1 0,0 1 0,1-1 0,-1 1 0,0 0 0,0 0 0,0-1 0,0 1 0,1 1 0,-1-1 0,0 0 0,0 0 0,0 1 0,0-1 0,1 1 0,-1-1 0,0 1 0,1 0 0,-1 0 0,0 0 0,-2 1 0,0 1 0,0 1 0,0-1 0,0 1 0,1-1 0,-1 1 0,1 0 0,0 0 0,0 1 0,0-1 0,0 1 0,1-1 0,0 1 0,0 0 0,0 0 0,1 0 0,-1 0 0,1 0 0,0 6 0,0-6 0,0-1 0,1 1 0,0 0 0,0-1 0,0 1 0,0-1 0,1 1 0,0 0 0,0-1 0,0 1 0,1-1 0,-1 1 0,1-1 0,0 0 0,0 0 0,1 0 0,-1 0 0,1 0 0,0 0 0,4 4 0,-2-3 0,1-1 0,-1 0 0,1-1 0,0 1 0,0-1 0,0 0 0,0 0 0,0-1 0,1 0 0,-1 0 0,1 0 0,-1-1 0,1 0 0,0-1 0,0 1 0,-1-1 0,1 0 0,0-1 0,8-1 0,-9 1 0,-1-1 0,0 0 0,0 0 0,-1 0 0,1 0 0,0-1 0,-1 0 0,1 0 0,-1 0 0,0 0 0,0-1 0,0 0 0,-1 1 0,1-1 0,-1-1 0,0 1 0,0 0 0,0-1 0,-1 0 0,0 1 0,1-1 0,-2 0 0,1 0 0,2-11 0,-2 3 0,1-1 0,-2 1 0,0-1 0,0 0 0,-2 0 0,1 0 0,-2 1 0,0-1 0,0 0 0,-2 1 0,1 0 0,-2 0 0,0 0 0,0 0 0,-10-16 0,11 25 0,1 0 0,0 1 0,-1 0 0,0 0 0,-7-5 0,-6 3 0,17 5 0,-1 1 0,1-1 0,-1 0 0,1 0 0,-1 1 0,1-1 0,0 0 0,-1 0 0,1 1 0,-1-1 0,1 1 0,0-1 0,-1 0 0,1 1 0,0-1 0,0 1 0,-1-1 0,1 1 0,0-1 0,0 1 0,0-1 0,0 0 0,-1 1 0,1-1 0,0 1 0,0-1 0,0 1 0,0 0 0,0-1 0,0 1 0,1 0 0,-1 1 0,0 0 0,1 1 0,0-1 0,0 0 0,0 1 0,0-1 0,0 0 0,0 0 0,0 0 0,0 0 0,1 0 0,0 0 0,-1 0 0,1-1 0,0 1 0,-1 0 0,1-1 0,0 0 0,0 1 0,0-1 0,1 0 0,-1 0 0,0 0 0,0 0 0,1 0 0,2 0 0,1 1 0,0 0 0,0-1 0,0 1 0,0-1 0,1 0 0,-1-1 0,0 0 0,13 0 0,-16-1 0,0 0 0,0 0 0,-1 0 0,1 0 0,0 0 0,-1 0 0,1 0 0,-1-1 0,1 0 0,-1 1 0,0-1 0,0 0 0,1 0 0,-1 0 0,-1 0 0,1-1 0,3-3 0,-2 0 0,-1 1 0,1-1 0,-1 0 0,0 0 0,0 0 0,-1 0 0,1-6 0,31 87 0,-28-65 0,1 0 0,0 0 0,1-1 0,0 0 0,0 0 0,1-1 0,0 0 0,13 10 0,-21-17 0,1-1 0,-1 0 0,1 0 0,-1 1 0,1-1 0,0 0 0,-1 0 0,1 0 0,-1 0 0,1 0 0,-1 0 0,1 0 0,-1 0 0,1 0 0,0 0 0,-1 0 0,1 0 0,-1 0 0,1 0 0,-1 0 0,1 0 0,-1-1 0,1 1 0,-1 0 0,1 0 0,-1-1 0,1 1 0,-1 0 0,1-1 0,-1 1 0,1-1 0,-1 1 0,0 0 0,1-1 0,-1 1 0,0-1 0,1 1 0,-1-1 0,0 1 0,0-1 0,0 1 0,1-1 0,-1 1 0,0-1 0,0 0 0,0 1 0,0-1 0,0 1 0,0-1 0,0 0 0,3-37 0,-3 34 0,-2-64 0,0 38 0,3-38 0,-1 67 0,0 1 0,0 0 0,0-1 0,0 1 0,0 0 0,0 0 0,0-1 0,0 1 0,0 0 0,0-1 0,1 1 0,-1 0 0,0 0 0,0-1 0,0 1 0,0 0 0,0 0 0,0-1 0,1 1 0,-1 0 0,0 0 0,0 0 0,0-1 0,1 1 0,-1 0 0,0 0 0,0 0 0,1-1 0,-1 1 0,0 0 0,0 0 0,1 0 0,-1 0 0,0 0 0,0 0 0,1 0 0,-1 0 0,0 0 0,1 0 0,-1 0 0,0 0 0,0 0 0,1 0 0,14 9 0,11 18 0,4 13 0,-23-29 0,0-1 0,0 0 0,2 0 0,-1-1 0,17 14 0,-25-23 0,0 1 0,1-1 0,-1 0 0,0 0 0,1 0 0,-1 1 0,1-1 0,-1 0 0,0 0 0,1 0 0,-1 0 0,1 0 0,-1 0 0,1 0 0,-1 0 0,0 0 0,1 0 0,-1 0 0,1 0 0,-1 0 0,1 0 0,-1 0 0,0 0 0,1 0 0,-1-1 0,1 1 0,-1 0 0,0 0 0,1-1 0,-1 1 0,0 0 0,1 0 0,-1-1 0,0 1 0,1 0 0,-1-1 0,0 1 0,0 0 0,1-1 0,-1 1 0,0-1 0,0 1 0,0 0 0,1-1 0,-1 1 0,0-1 0,0 1 0,0-1 0,0 1 0,0 0 0,0-1 0,0 1 0,0-1 0,0 0 0,2-29 0,-2 27 0,-2-34 0,-1-25 0,3 59 0,0-1 0,1 1 0,-1-1 0,1 1 0,0-1 0,-1 1 0,2 0 0,-1-1 0,0 1 0,1 0 0,-1 0 0,1 0 0,2-3 0,-4 5 0,1 1 0,-1-1 0,1 1 0,-1-1 0,1 1 0,-1 0 0,1-1 0,-1 1 0,1 0 0,-1-1 0,1 1 0,-1 0 0,1 0 0,0 0 0,-1-1 0,1 1 0,0 0 0,-1 0 0,1 0 0,-1 0 0,1 0 0,0 0 0,-1 0 0,1 0 0,0 0 0,-1 0 0,1 1 0,-1-1 0,1 0 0,0 0 0,-1 1 0,1-1 0,-1 0 0,1 1 0,-1-1 0,1 0 0,-1 1 0,1-1 0,-1 1 0,1-1 0,-1 1 0,0-1 0,1 1 0,-1 0 0,19 30 0,-14-21 0,-3-6 0,0-1 0,0 0 0,1 0 0,0 0 0,-1 0 0,1 0 0,0 0 0,0-1 0,1 0 0,-1 1 0,0-1 0,1 0 0,0 0 0,-1-1 0,1 1 0,0-1 0,0 0 0,0 0 0,0 0 0,0-1 0,0 1 0,0-1 0,0 0 0,0 0 0,0 0 0,0-1 0,0 1 0,0-1 0,-1 0 0,1 0 0,0 0 0,0-1 0,0 1 0,-1-1 0,1 0 0,-1 0 0,0-1 0,1 1 0,-1 0 0,0-1 0,0 0 0,0 0 0,-1 0 0,1 0 0,-1 0 0,0 0 0,3-6 0,-3 6 0,-1-1 0,1 0 0,-1 0 0,0 0 0,0 0 0,0 0 0,-1 0 0,1 0 0,-1 0 0,0 0 0,0 0 0,0 0 0,-1 0 0,0 0 0,1 0 0,-1 0 0,-3-6 0,3 8 0,-1-1 0,0 1 0,0-1 0,0 1 0,0 0 0,0 0 0,0 0 0,0 0 0,-1 0 0,1 1 0,-1-1 0,1 1 0,-1-1 0,0 1 0,1 0 0,-1 0 0,0 0 0,0 1 0,0-1 0,0 1 0,0-1 0,0 1 0,0 0 0,-5 0 0,4 1 0,1-1 0,-1 1 0,0 0 0,1 0 0,-1 0 0,0 0 0,1 1 0,0-1 0,-1 1 0,1 0 0,0 0 0,0 0 0,0 1 0,0-1 0,0 1 0,0 0 0,1-1 0,-1 1 0,1 0 0,0 0 0,0 1 0,0-1 0,0 0 0,1 1 0,-1-1 0,1 1 0,0-1 0,-1 7 0,1-6 0,0 1 0,0-1 0,0 1 0,0-1 0,1 1 0,0-1 0,0 1 0,0-1 0,1 1 0,0-1 0,0 1 0,0-1 0,0 1 0,0-1 0,1 0 0,0 0 0,0 1 0,0-1 0,0-1 0,1 1 0,0 0 0,-1-1 0,7 7 0,-1-5 11,-1-1 0,1 1 0,0-1 0,0-1 0,1 0 0,-1 0-1,1 0 1,0-1 0,0-1 0,16 2 0,-1-1-506,1-2 0,40-4 0,-18-3-6331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48.9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35 108 24575,'-5'7'0,"1"1"0,0 0 0,0 1 0,1-1 0,-1 1 0,2-1 0,0 1 0,0 0 0,0 0 0,1 0 0,0 0 0,1 0 0,0 0 0,1 0 0,-1 0 0,5 15 0,1-1 0,0-1 0,2 0 0,1 0 0,1-1 0,14 24 0,-25-48 0,1 0 0,-1 0 0,1 0 0,-1 0 0,1 0 0,0 0 0,0 0 0,0-1 0,0 1 0,1 0 0,-1 0 0,1 0 0,0 0 0,1-4 0,2-3 0,-1 0 0,2 0 0,6-12 0,-9 19 0,15-25 0,18-41 0,-30 59 0,-2-1 0,0 1 0,0-1 0,0 0 0,-2 1 0,1-1 0,-1-21 0,-1 51 0,0 0 0,1 0 0,1 0 0,6 28 0,-7-41 0,1 0 0,0 0 0,1 0 0,-1-1 0,1 1 0,0-1 0,0 0 0,1 1 0,0-2 0,0 1 0,0 0 0,0-1 0,1 0 0,-1 1 0,9 4 0,-12-8 0,1 0 0,0 0 0,-1 0 0,1 1 0,0-1 0,0-1 0,0 1 0,-1 0 0,1 0 0,0-1 0,0 1 0,0-1 0,0 0 0,0 1 0,0-1 0,0 0 0,1 0 0,-1 0 0,0-1 0,0 1 0,0 0 0,0-1 0,0 1 0,0-1 0,-1 0 0,1 0 0,4-2 0,-4 1 0,1-1 0,-1 0 0,0 0 0,0 0 0,0 0 0,0 0 0,0 0 0,-1-1 0,1 1 0,-1 0 0,0-1 0,0 0 0,0 1 0,-1-1 0,1-4 0,3-42 0,-3 0 0,-5-61 0,5 122 0,0 1 0,1-1 0,1 0 0,7 22 0,-8-27 0,1 0 0,-1-1 0,1 1 0,1-1 0,-1 1 0,1-1 0,0 0 0,0 0 0,0-1 0,1 1 0,-1-1 0,1 0 0,10 6 0,-10-7 0,0 0 0,1-1 0,-1 0 0,1 0 0,0 0 0,0 0 0,-1-1 0,1 0 0,0-1 0,0 1 0,0-1 0,0 0 0,0 0 0,0-1 0,0 0 0,0 0 0,0-1 0,0 1 0,-1-1 0,1 0 0,0-1 0,-1 1 0,0-1 0,0 0 0,0 0 0,0-1 0,0 0 0,-1 0 0,1 0 0,-1 0 0,0-1 0,0 1 0,-1-1 0,1 0 0,-1 0 0,0 0 0,-1-1 0,1 1 0,-1-1 0,0 0 0,0 1 0,-1-1 0,0 0 0,0 0 0,0 0 0,-1 0 0,1 0 0,-1 0 0,-1 0 0,0-6 0,-1 7 0,1 1 0,0 0 0,-1 0 0,0 1 0,0-1 0,0 0 0,0 1 0,0-1 0,-1 1 0,0-1 0,1 1 0,-1 0 0,-1 0 0,1 1 0,0-1 0,-1 1 0,1-1 0,-1 1 0,0 0 0,1 0 0,-1 1 0,0-1 0,0 1 0,-1 0 0,1 0 0,0 0 0,0 1 0,0-1 0,-9 1 0,10 0 0,0 0 0,0 0 0,0 0 0,0 0 0,0 1 0,0-1 0,0 1 0,0 0 0,0-1 0,1 1 0,-1 1 0,0-1 0,0 0 0,1 1 0,-1-1 0,1 1 0,-1 0 0,1 0 0,0 0 0,0 0 0,-1 0 0,2 1 0,-1-1 0,0 1 0,0-1 0,1 1 0,-1 0 0,1-1 0,0 1 0,0 0 0,0 0 0,0 0 0,1 0 0,-1 0 0,1 0 0,-1 0 0,1 0 0,0 0 0,0 0 0,1 0 0,0 4 0,0-2 4,0 1 0,1-1 0,0 0 0,0 1 0,0-1 0,1 0 0,0-1 0,0 1 0,0 0 0,0-1 0,1 0 0,0 1 0,0-1 0,0-1 0,0 1 1,6 4-1,10 4-160,0 0 0,34 16 0,-22-13-810,-5-1-5860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3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24575,'55'173'0,"-17"-47"0,-38-125 0,1 1 0,-1-1 0,1 0 0,-1 1 0,1-1 0,0 1 0,-1-1 0,1 0 0,0 0 0,0 1 0,0-1 0,0 0 0,0 0 0,0 0 0,2 2 0,-2-3 0,-1 0 0,1 0 0,-1 0 0,1 0 0,-1 0 0,1 0 0,-1 0 0,1 0 0,-1-1 0,1 1 0,-1 0 0,1 0 0,-1 0 0,1-1 0,-1 1 0,1 0 0,-1 0 0,0-1 0,1 1 0,-1 0 0,1-1 0,-1 1 0,0 0 0,1-1 0,-1 1 0,0-1 0,1 1 0,-1-2 0,4-4 0,-1-1 0,0-1 0,0 1 0,3-12 0,8-42 0,-9 36 0,1 0 0,1 0 0,1 1 0,1 0 0,22-41 0,-31 64 0,1-1 0,0 1 0,0-1 0,0 1 0,0 0 0,0-1 0,0 1 0,1 0 0,-1 0 0,0 0 0,1 0 0,-1 0 0,1 0 0,-1 0 0,1 0 0,-1 1 0,1-1 0,-1 0 0,1 1 0,0-1 0,-1 1 0,1 0 0,0 0 0,3-1 0,-3 2 0,1 0 0,-1 0 0,1 0 0,-1 0 0,1 0 0,-1 1 0,0-1 0,0 1 0,0-1 0,1 1 0,-1 0 0,-1 0 0,1 0 0,2 2 0,5 9 0,0 1 0,-1-1 0,0 1 0,6 17 0,4 15-273,-2 1 0,-2 0 0,-3 1 0,8 61 0,-15-70-6553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0.52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281 511 24575,'-5'-14'0,"0"1"0,0 1 0,-1-1 0,-1 1 0,0 0 0,-16-20 0,22 30 0,-1 0 0,0 0 0,0 0 0,0 0 0,0 0 0,0 0 0,-1 0 0,1 1 0,-1-1 0,1 1 0,-1 0 0,1 0 0,-1 0 0,1 0 0,-1 0 0,0 0 0,0 1 0,0-1 0,1 1 0,-1 0 0,0 0 0,0 0 0,0 0 0,0 0 0,1 1 0,-1-1 0,0 1 0,0 0 0,1 0 0,-1 0 0,0 0 0,1 0 0,-1 0 0,1 1 0,0-1 0,-1 1 0,1 0 0,0 0 0,-2 2 0,-6 6 0,0 1 0,0 0 0,2 0 0,-1 1 0,1 0 0,1 1 0,-6 14 0,3-5 0,1 1 0,1 0 0,-7 33 0,14-49 0,0-1 0,0 1 0,0-1 0,1 1 0,0-1 0,0 1 0,1 0 0,0-1 0,0 1 0,3 9 0,-3-13 0,0-1 0,1 0 0,-1 1 0,0-1 0,1 0 0,-1 0 0,1 0 0,0 0 0,-1 0 0,1 0 0,0-1 0,0 1 0,0-1 0,0 1 0,1-1 0,-1 0 0,0 0 0,1 0 0,-1 0 0,0 0 0,1 0 0,-1-1 0,1 1 0,-1-1 0,1 0 0,0 0 0,-1 1 0,1-2 0,-1 1 0,4-1 0,1 1 0,1-1 0,-1-1 0,1 0 0,-1 0 0,1 0 0,-1-1 0,0 0 0,0 0 0,-1-1 0,1 0 0,-1 0 0,1-1 0,5-5 0,-4 3 0,0-2 0,-1 1 0,0-1 0,-1 0 0,0-1 0,0 1 0,-1-1 0,6-14 0,-4 5 0,-1 0 0,-1-1 0,-1 1 0,0-1 0,-2 0 0,0 0 0,-1-1 0,-1 1 0,-4-34 0,-2 21 0,-1 0 0,-1 0 0,-2 0 0,-2 1 0,0 0 0,-2 1 0,-2 1 0,-37-56 0,50 82 0,0 0 0,-1 0 0,0 1 0,1-1 0,-9-5 0,11 8 0,0 1 0,1-1 0,-1 1 0,0 0 0,1-1 0,-1 1 0,0 0 0,0 0 0,1 0 0,-1-1 0,0 1 0,0 0 0,1 0 0,-1 0 0,0 0 0,0 0 0,1 0 0,-1 1 0,0-1 0,0 0 0,1 0 0,-1 0 0,0 1 0,1-1 0,-1 0 0,0 1 0,1-1 0,-1 0 0,0 1 0,1-1 0,-1 1 0,1-1 0,-1 1 0,1 0 0,-1-1 0,1 1 0,-1-1 0,1 1 0,0 0 0,-1-1 0,1 1 0,0 0 0,0 0 0,-1-1 0,1 1 0,0 1 0,-4 10 0,2 0 0,-1 1 0,1-1 0,1 0 0,1 1 0,-1-1 0,3 20 0,2 0 0,15 57 0,-7-45 0,3 0 0,2-1 0,1-1 0,2 0 0,3-2 0,0 0 0,3-2 0,1-1 0,48 51 0,-64-77 0,-1-1 0,2 0 0,-1-1 0,1-1 0,0 0 0,1 0 0,13 5 0,-22-11 0,-1-1 0,1 0 0,-1 0 0,0 0 0,1 0 0,0 0 0,-1-1 0,1 1 0,-1-1 0,1 0 0,0 0 0,-1 0 0,1-1 0,-1 1 0,1-1 0,0 0 0,-1 0 0,0 0 0,1-1 0,-1 1 0,0-1 0,1 0 0,-1 0 0,0 0 0,0 0 0,-1 0 0,1 0 0,0-1 0,-1 0 0,0 1 0,1-1 0,-1 0 0,2-4 0,2-4 0,-1 0 0,0 0 0,0-1 0,-1 0 0,-1 0 0,0 0 0,0 0 0,-1-1 0,0-23 0,-2 26 0,0-1 0,0 1 0,-1 0 0,-1-1 0,1 1 0,-2 0 0,1 0 0,-2 0 0,1 0 0,-1 0 0,-1 1 0,-7-12 0,11 18 0,-1 1 0,0-1 0,0 1 0,0-1 0,0 1 0,0 0 0,0 0 0,-1 0 0,1 0 0,-1 0 0,1 1 0,-1-1 0,0 1 0,0-1 0,0 1 0,0 0 0,0 0 0,0 1 0,0-1 0,0 1 0,0-1 0,0 1 0,0 0 0,0 0 0,0 0 0,0 0 0,0 1 0,0-1 0,0 1 0,0 0 0,0 0 0,0 0 0,0 0 0,0 1 0,0-1 0,1 1 0,-1-1 0,1 1 0,-1 0 0,1 0 0,0 0 0,-1 1 0,1-1 0,0 0 0,0 1 0,1-1 0,-1 1 0,1 0 0,-1-1 0,0 4 0,-1-1 0,1 0 0,0-1 0,0 1 0,0 0 0,1 0 0,-1 1 0,1-1 0,0 0 0,1 0 0,-1 1 0,1-1 0,0 0 0,1 0 0,-1 1 0,1-1 0,2 8 0,-1-9 0,0 0 0,0 0 0,0 0 0,0-1 0,1 1 0,0-1 0,-1 0 0,1 0 0,0 0 0,0 0 0,1 0 0,-1-1 0,1 1 0,-1-1 0,1 0 0,0 0 0,0 0 0,0-1 0,0 1 0,0-1 0,4 1 0,2 0 0,-1 0 0,1-1 0,-1 0 0,1 0 0,0-1 0,-1-1 0,1 0 0,0 0 0,-1 0 0,1-1 0,-1-1 0,0 0 0,0 0 0,0-1 0,0 0 0,0 0 0,-1-1 0,0 0 0,0-1 0,0 1 0,-1-2 0,0 1 0,0-1 0,6-8 0,-6 7 0,0-1 0,-1 1 0,0-2 0,0 1 0,-1-1 0,-1 1 0,1-2 0,-2 1 0,1 0 0,-1-1 0,-1 1 0,0-1 0,-1 0 0,0 0 0,0 1 0,-1-1 0,-1 0 0,1 0 0,-2 0 0,0 0 0,-3-10 0,1 9 0,4 16 0,8 22 0,49 91 0,80 121 0,-55-100 0,-62-104 0,104 190 0,-98-170 0,-2 1 0,21 71 0,-43-119-103,8 37 339,-9-42-307,-1-1-1,0 1 1,0 0 0,0 0-1,0 0 1,0-1 0,0 1-1,0 0 1,0 0 0,-1-1-1,1 1 1,-1 0 0,0-1-1,1 1 1,-1 0 0,0-1-1,0 1 1,0-1 0,0 1-1,-2 1 1,-9 3-6755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3.54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149 1340 24575,'-64'-165'0,"56"143"0,2-2 0,0 1 0,2-1 0,1 1 0,-1-28 0,3 49 0,1 1 0,0-1 0,0 1 0,0-1 0,0 1 0,0-1 0,0 1 0,0-1 0,1 0 0,-1 1 0,0 0 0,1-1 0,-1 1 0,1-1 0,0 1 0,-1 0 0,1-1 0,0 1 0,0 0 0,0-1 0,0 1 0,0 0 0,0 0 0,0 0 0,0 0 0,0 0 0,3-1 0,-3 2 0,1 0 0,-1 1 0,1-1 0,0 0 0,-1 0 0,1 1 0,-1-1 0,1 1 0,-1 0 0,1-1 0,-1 1 0,0 0 0,1 0 0,-1 0 0,0 0 0,1 0 0,-1 0 0,0 0 0,0 0 0,0 1 0,0-1 0,0 0 0,0 1 0,0 1 0,5 6 0,-1-1 0,-1 1 0,1 0 0,-2 0 0,1 1 0,-1-1 0,0 1 0,-1-1 0,-1 1 0,1 0 0,-1 19 0,-1-25 0,0 0 0,0 0 0,-1-1 0,1 1 0,-1 0 0,0-1 0,0 1 0,0 0 0,-1-1 0,1 1 0,-1-1 0,0 0 0,0 0 0,0 1 0,0-1 0,0-1 0,-1 1 0,0 0 0,1 0 0,-1-1 0,0 0 0,0 0 0,0 1 0,0-2 0,-1 1 0,1 0 0,-1-1 0,1 1 0,-1-1 0,1 0 0,-1 0 0,0 0 0,-6 0 0,8-1 0,0 1 0,0-1 0,0 0 0,0 0 0,0 0 0,0 0 0,-1 0 0,1 0 0,0 0 0,0-1 0,0 1 0,0-1 0,0 0 0,0 1 0,0-1 0,0 0 0,1 0 0,-1 0 0,0 0 0,0-1 0,1 1 0,-1 0 0,1-1 0,-1 1 0,1-1 0,-1 1 0,1-1 0,0 0 0,0 0 0,0 1 0,0-1 0,0 0 0,-1-3 0,2 2 0,-1-1 0,1 1 0,0 0 0,0-1 0,0 1 0,0 0 0,1-1 0,-1 1 0,1 0 0,0-1 0,0 1 0,0 0 0,1 0 0,-1 0 0,1 0 0,-1 0 0,1 0 0,0 0 0,5-5 0,7-5 0,0 0 0,2 1 0,-1 1 0,2 0 0,17-9 0,42-29 0,-69 44 0,0-1 0,0-1 0,-1 1 0,0-1 0,0 0 0,0 0 0,7-14 0,-14 23 0,0 0 0,0 0 0,0 0 0,0 0 0,1 0 0,-1 1 0,1-1 0,0 0 0,-1 0 0,1 0 0,0 1 0,0-1 0,0 0 0,1 0 0,-1 0 0,0 1 0,1-1 0,-1 0 0,1 0 0,0 0 0,0 0 0,0 0 0,0 0 0,0 0 0,0 0 0,1-1 0,-1 1 0,0 0 0,1-1 0,3 3 0,-3-2 0,0 0 0,0-1 0,0 1 0,1-1 0,-1 0 0,1 0 0,-1 0 0,1 0 0,-1 0 0,1-1 0,0 1 0,-1-1 0,1 1 0,0-1 0,-1 0 0,1 0 0,0 0 0,-1-1 0,1 1 0,0-1 0,-1 1 0,1-1 0,-1 0 0,1 0 0,4-2 0,-4 1 0,0-1 0,1 1 0,-1-1 0,0 1 0,-1-1 0,1 0 0,0 0 0,-1-1 0,0 1 0,1 0 0,-1-1 0,-1 1 0,1-1 0,0 0 0,-1 0 0,0 1 0,0-1 0,0 0 0,0 0 0,-1 0 0,1 0 0,-1 0 0,0 0 0,0 0 0,-1 0 0,1 0 0,-1 0 0,0 0 0,0 0 0,0 0 0,0 0 0,-1 1 0,0-1 0,0 0 0,0 1 0,0-1 0,0 1 0,-1 0 0,1 0 0,-1 0 0,0 0 0,0 0 0,0 1 0,0-1 0,0 1 0,-1 0 0,-5-3 0,7 4 0,0 1 0,0-1 0,-1 0 0,1 1 0,0 0 0,0 0 0,-1 0 0,1 0 0,0 0 0,0 0 0,0 0 0,-1 1 0,1-1 0,0 1 0,0-1 0,0 1 0,0 0 0,0 0 0,0 0 0,0 0 0,0 1 0,0-1 0,0 0 0,1 1 0,-1-1 0,0 1 0,1-1 0,0 1 0,-1 0 0,1 0 0,0 0 0,0 0 0,0 0 0,0 0 0,-1 4 0,0-2 0,0 1 0,0 0 0,1 0 0,0-1 0,0 1 0,0 0 0,0 0 0,1 0 0,0 0 0,0 0 0,0 0 0,1 0 0,0 0 0,0 0 0,1 6 0,1-6 0,0 0 0,0 0 0,1 0 0,-1 0 0,1 0 0,0-1 0,0 1 0,1-1 0,0 0 0,-1 0 0,1-1 0,0 0 0,0 0 0,1 0 0,-1 0 0,1-1 0,0 0 0,-1 0 0,1 0 0,0-1 0,0 0 0,0 0 0,12 0 0,-13-1 0,0 1 0,0-2 0,0 1 0,0-1 0,0 1 0,0-1 0,-1-1 0,1 1 0,0-1 0,0 0 0,-1 0 0,1 0 0,-1 0 0,0-1 0,0 0 0,0 0 0,0 0 0,0 0 0,0-1 0,-1 1 0,0-1 0,0 0 0,0 0 0,0 0 0,0-1 0,-1 1 0,0-1 0,3-8 0,-3 3 0,0 0 0,-1 0 0,0 0 0,-1 0 0,0-1 0,-1 1 0,0 0 0,0 0 0,-1 0 0,-1 0 0,0 0 0,0 1 0,-1-1 0,-9-17 0,22 38 0,1 0 0,0-1 0,0 0 0,1-1 0,1 0 0,15 9 0,-24-15 0,1-1 0,0 1 0,0-1 0,0 0 0,0-1 0,0 1 0,0-1 0,1 0 0,-1 0 0,0 0 0,1 0 0,-1-1 0,1 0 0,-1 0 0,0 0 0,1 0 0,-1-1 0,1 0 0,-1 0 0,0 0 0,1 0 0,-1-1 0,0 1 0,7-5 0,-7 3 0,-1-1 0,0 1 0,0-1 0,0 1 0,0-1 0,0 0 0,-1 0 0,0 0 0,0 0 0,0-1 0,0 1 0,-1 0 0,1-1 0,-1 1 0,0-1 0,0-6 0,1-11 0,0 0 0,-3-24 0,1 30 0,-1 2 0,2-3 0,-1 17 0,1 0 0,-1 0 0,1 0 0,0 0 0,-1 0 0,1 0 0,-1 0 0,1 1 0,-1-1 0,1 0 0,-1 0 0,1 1 0,-1-1 0,1 0 0,-1 1 0,1-1 0,-1 1 0,0-1 0,1 0 0,-1 1 0,0-1 0,1 1 0,-1-1 0,0 1 0,0-1 0,1 1 0,-1-1 0,0 1 0,0 0 0,0-1 0,12 15 0,-1 0 0,2-1 0,19 19 0,-29-31 0,0 1 0,-1-1 0,1 0 0,0 0 0,0 0 0,0 0 0,0 0 0,0-1 0,1 1 0,-1-1 0,1 0 0,-1 0 0,0 0 0,1 0 0,0-1 0,-1 1 0,1-1 0,-1 0 0,1 0 0,0 0 0,-1-1 0,1 1 0,-1-1 0,1 0 0,-1 0 0,4-2 0,-4 1 0,0 0 0,-1 0 0,1-1 0,-1 1 0,1-1 0,-1 1 0,0-1 0,0 0 0,0 0 0,-1 0 0,1 0 0,-1 0 0,1 0 0,-1-1 0,0 1 0,0 0 0,0-1 0,0-5 0,1-10 0,-1 1 0,-1-24 0,0 27 0,-2-29 0,1 31 0,0 0 0,1-1 0,0 1 0,1-1 0,4-17 0,-5 30 0,0 0 0,0-1 0,0 1 0,1 0 0,-1 0 0,0 0 0,1 0 0,-1 0 0,1 0 0,-1 0 0,1 0 0,-1 0 0,1 0 0,0 0 0,-1 0 0,1 0 0,0 0 0,0 1 0,0-1 0,0 0 0,0 1 0,0-1 0,0 0 0,0 1 0,0-1 0,0 1 0,0 0 0,0-1 0,0 1 0,0 0 0,0-1 0,1 1 0,-1 0 0,0 0 0,0 0 0,0 0 0,0 0 0,0 1 0,1-1 0,-1 0 0,0 0 0,0 1 0,0-1 0,0 0 0,0 1 0,0 0 0,0-1 0,0 1 0,2 1 0,3 2 0,0 1 0,0-1 0,-1 1 0,0 1 0,1-1 0,5 9 0,63 99 0,-74-113 0,0 0 0,0 0 0,0 0 0,0 0 0,0 0 0,0 0 0,0 0 0,0 0 0,0-1 0,1 1 0,-1 0 0,0 0 0,0 0 0,0 0 0,0 0 0,0 0 0,0 0 0,0 0 0,0 0 0,0 0 0,0 0 0,1 0 0,-1 0 0,0 0 0,0 0 0,0 0 0,0 0 0,0 0 0,0 0 0,0 0 0,0 0 0,1 0 0,-1 0 0,0 0 0,0 0 0,-7-20 0,-14-29 0,16 40 0,-1-1 0,0 2 0,0-1 0,-1 0 0,0 1 0,-12-10 0,17 16 0,1 0 0,-1 1 0,0 0 0,1-1 0,-1 1 0,0 0 0,0 0 0,0 0 0,0 0 0,0 0 0,0 1 0,-1-1 0,1 1 0,0-1 0,0 1 0,0 0 0,0 0 0,-1-1 0,1 2 0,0-1 0,0 0 0,0 0 0,-1 1 0,1-1 0,0 1 0,0 0 0,0 0 0,0-1 0,0 1 0,0 1 0,0-1 0,0 0 0,1 0 0,-1 1 0,0-1 0,1 1 0,-4 2 0,0 4 0,0 0 0,0 0 0,1 0 0,0 0 0,1 1 0,-1-1 0,2 1 0,-1 0 0,1 0 0,0 0 0,1 0 0,0 0 0,1 15 0,0-18 0,0-1 0,1 1 0,0-1 0,0 0 0,0 1 0,1-1 0,-1 0 0,1 0 0,1 0 0,4 9 0,-5-11 0,0-1 0,0 1 0,0-1 0,1 0 0,-1 1 0,0-1 0,1 0 0,0-1 0,0 1 0,-1 0 0,1-1 0,0 1 0,0-1 0,0 0 0,1 0 0,-1 0 0,0-1 0,0 1 0,4-1 0,-2 1 0,-1-1 0,1 0 0,-1-1 0,0 1 0,1-1 0,-1 0 0,1 0 0,-1-1 0,0 1 0,0-1 0,0 0 0,0 0 0,0 0 0,0 0 0,0-1 0,-1 0 0,1 0 0,-1 0 0,0 0 0,0 0 0,0-1 0,0 1 0,-1-1 0,1 0 0,-1 1 0,4-9 0,0-2 0,-1 0 0,0 0 0,-1 0 0,-1 0 0,0-1 0,2-28 0,-4 16 0,-1-1 0,-1 1 0,-5-27 0,4 39 0,-1 1 0,-1 0 0,0 0 0,-1 1 0,0-1 0,-1 1 0,-10-16 0,13 25 0,1 0 0,-1 0 0,-1 0 0,1 0 0,0 1 0,-1 0 0,0 0 0,0 0 0,0 0 0,0 0 0,-8-3 0,10 6 0,1-1 0,-1 1 0,1-1 0,-1 1 0,1 0 0,-1 0 0,1 0 0,-1 0 0,1 0 0,-1 0 0,1 0 0,-1 1 0,1-1 0,-1 0 0,1 1 0,-1-1 0,1 1 0,-1 0 0,1-1 0,0 1 0,-1 0 0,1 0 0,0 0 0,0 0 0,0 0 0,0 0 0,0 0 0,0 0 0,0 0 0,0 1 0,0-1 0,0 0 0,0 1 0,1-1 0,-1 1 0,1-1 0,-1 0 0,1 1 0,0-1 0,-1 3 0,-2 11 0,0 0 0,0 0 0,2 0 0,0 0 0,1 0 0,0 0 0,1 0 0,1 0 0,0 0 0,1 0 0,1-1 0,0 1 0,1-1 0,13 27 0,-12-30 0,0-1 0,0 0 0,1 0 0,0 0 0,1-1 0,0 0 0,1-1 0,15 13 0,-18-16 0,1-1 0,0 0 0,0 0 0,1 0 0,-1-1 0,1 0 0,-1-1 0,1 0 0,0 0 0,0 0 0,0-1 0,0 0 0,12-1 0,-12 0 0,-1-1 0,0-1 0,0 1 0,1-1 0,-1 0 0,0-1 0,0 1 0,-1-2 0,1 1 0,-1-1 0,1 1 0,-1-2 0,0 1 0,-1-1 0,1 0 0,-1 0 0,0 0 0,0-1 0,-1 0 0,1 0 0,-1 0 0,0-1 0,-1 1 0,0-1 0,0 0 0,0 0 0,1-7 0,-2 7 0,0 0 0,0 0 0,-1 0 0,0 0 0,0 0 0,-1 0 0,0 0 0,0 0 0,-1 0 0,0 0 0,0 0 0,0 0 0,-1 0 0,0 0 0,-1 0 0,0 0 0,1 1 0,-2 0 0,1-1 0,-1 1 0,0 1 0,0-1 0,-1 0 0,0 1 0,0 0 0,0 0 0,-1 0 0,-5-3 0,8 6 0,0 0 0,0 0 0,-1 0 0,1 1 0,-1-1 0,1 1 0,-1 0 0,1 0 0,-1 0 0,1 1 0,-1-1 0,0 1 0,1 0 0,-1 0 0,0 0 0,1 0 0,-1 1 0,0-1 0,1 1 0,-1 0 0,1 0 0,-5 2 0,4-1 0,0 1 0,1-1 0,-1 1 0,1 0 0,-1 0 0,1 0 0,0 0 0,0 1 0,0-1 0,1 1 0,-1 0 0,1 0 0,0 0 0,0 0 0,0 0 0,1 0 0,-1 0 0,0 5 0,0-1 0,0-1 0,1 1 0,0 0 0,0 0 0,1-1 0,0 1 0,0 0 0,1 0 0,0-1 0,0 1 0,1 0 0,0-1 0,0 1 0,1-1 0,0 0 0,0 0 0,1 0 0,-1 0 0,2-1 0,-1 1 0,1-1 0,0 0 0,0 0 0,0-1 0,1 1 0,0-1 0,0-1 0,1 1 0,-1-1 0,1 0 0,0-1 0,0 1 0,0-1 0,0-1 0,1 1 0,10 1 0,-13-2 0,1-1 0,0 0 0,0 0 0,0 0 0,0-1 0,0 0 0,0 0 0,0-1 0,0 1 0,0-1 0,0 0 0,0-1 0,9-3 0,-11 3 0,-1 0 0,1 0 0,-1-1 0,1 1 0,-1-1 0,0 0 0,0 0 0,0 0 0,0-1 0,-1 1 0,1 0 0,-1-1 0,0 0 0,0 1 0,0-1 0,0 0 0,-1 0 0,0 0 0,2-9 0,0-4 0,-1 0 0,0-1 0,-1 1 0,-3-30 0,2 39 0,-1-1 0,-1 0 0,1 0 0,-1 1 0,-1-1 0,0 1 0,0 0 0,0 0 0,-1 0 0,-10-14 0,14 22 0,0-1 0,0 1 0,0 0 0,0 0 0,0-1 0,0 1 0,0 0 0,0 0 0,0 0 0,0-1 0,-1 1 0,1 0 0,0 0 0,0 0 0,0-1 0,0 1 0,-1 0 0,1 0 0,0 0 0,0 0 0,-1-1 0,1 1 0,0 0 0,0 0 0,0 0 0,-1 0 0,1 0 0,0 0 0,0 0 0,-1 0 0,1 0 0,0 0 0,0 0 0,-1 0 0,1 0 0,0 0 0,0 0 0,-1 0 0,1 0 0,0 0 0,0 0 0,-1 0 0,1 0 0,0 1 0,-1 13 0,9 21 0,1-15 0,1-1 0,1 0 0,14 17 0,-19-27 0,0-1 0,1-1 0,0 1 0,0-1 0,1 0 0,-1-1 0,2 0 0,14 9 0,-21-14 0,0 0 0,0 0 0,0 0 0,0 0 0,0-1 0,0 1 0,1-1 0,-1 1 0,0-1 0,0 0 0,0 0 0,1 0 0,-1 0 0,0 0 0,0 0 0,0 0 0,0-1 0,1 1 0,-1-1 0,0 0 0,3-1 0,-3 0 0,0 0 0,0 0 0,1 0 0,-2 0 0,1 0 0,0-1 0,0 1 0,-1 0 0,1-1 0,-1 0 0,0 1 0,0-1 0,0 0 0,1-3 0,1-12 0,0 1 0,-1-1 0,0 1 0,-2-24 0,-1 31 0,-7-108 0,8 118 0,0 0 0,0-1 0,0 1 0,0 0 0,0-1 0,-1 1 0,1 0 0,0-1 0,0 1 0,0 0 0,0-1 0,0 1 0,1 0 0,-1-1 0,0 1 0,0 0 0,0-1 0,0 1 0,0 0 0,0-1 0,1 1 0,-1 0 0,0-1 0,0 1 0,0 0 0,1-1 0,-1 1 0,0 0 0,0 0 0,1-1 0,-1 1 0,1 0 0,10 6 0,17 28 0,-17-22 0,-3-3 0,0-1 0,1-1 0,0 1 0,14 8 0,-19-14 0,-1 0 0,1 0 0,0 0 0,0 0 0,0-1 0,0 0 0,0 1 0,0-1 0,0-1 0,0 1 0,0-1 0,1 1 0,-1-1 0,0 0 0,5-1 0,-6 0 0,-1 0 0,0 0 0,0 0 0,0 0 0,-1 0 0,1 0 0,0-1 0,0 1 0,-1-1 0,1 1 0,0-1 0,-1 1 0,0-1 0,1 0 0,-1 0 0,0 0 0,0 0 0,0 0 0,0 0 0,0 0 0,-1 0 0,1 0 0,0 0 0,-1 0 0,1-4 0,0-7 0,0 0 0,0 0 0,-2-16 0,0 18 0,-1-14 0,0-28 0,2 50 0,0 0 0,0 1 0,1-1 0,-1 0 0,1 0 0,0 0 0,0 1 0,0-1 0,0 0 0,0 1 0,0-1 0,1 0 0,3-3 0,-5 5 0,1 0 0,0 0 0,0 1 0,0-1 0,-1 1 0,1-1 0,0 1 0,0-1 0,0 1 0,0-1 0,0 1 0,0 0 0,0-1 0,0 1 0,0 0 0,0 0 0,0 0 0,0 0 0,0 0 0,0 0 0,0 0 0,0 0 0,0 0 0,0 0 0,0 1 0,0-1 0,0 0 0,0 1 0,1 0 0,26 19 0,-18-11 0,-19-25 0,7 12 0,-1 0 0,0 0 0,0 1 0,0 0 0,-1 0 0,-3-4 0,5 6 0,-1-1 0,1 1 0,0 0 0,-1-1 0,1 1 0,-1 0 0,1 0 0,-1 1 0,1-1 0,-1 1 0,1-1 0,-1 1 0,0 0 0,1 0 0,-1 0 0,0 0 0,1 0 0,-1 0 0,0 1 0,1 0 0,-4 1 0,3-1 0,0 1 0,1 0 0,-1-1 0,1 2 0,0-1 0,0 0 0,0 0 0,0 1 0,0-1 0,0 1 0,0-1 0,1 1 0,-1 0 0,1 0 0,-2 5 0,1-2 0,0 1 0,0 0 0,1 0 0,0 0 0,0 0 0,0 0 0,1 0 0,0 0 0,1 0 0,0 0 0,0 0 0,0 0 0,1 0 0,0 0 0,5 11 0,-5-14 0,1 0 0,0 0 0,0 0 0,1 0 0,-1 0 0,1-1 0,0 0 0,0 0 0,0 0 0,0 0 0,1 0 0,-1-1 0,1 0 0,0 0 0,-1 0 0,1 0 0,0-1 0,0 0 0,0 0 0,0 0 0,0-1 0,0 1 0,0-1 0,0 0 0,1-1 0,-1 1 0,0-1 0,6-2 0,-5 2 0,1-1 0,-1 0 0,0 0 0,0-1 0,0 0 0,0 0 0,0 0 0,0-1 0,-1 0 0,0 0 0,0 0 0,0 0 0,0-1 0,-1 0 0,1 0 0,-1 0 0,0-1 0,-1 1 0,0-1 0,0 0 0,4-9 0,-3 2 0,-1-1 0,-1 0 0,1-16 0,-2 26 0,-1 0 0,1 0 0,-1 0 0,-1 0 0,1 0 0,0 0 0,-1 0 0,0 0 0,0 0 0,0 0 0,0 0 0,-1 1 0,0-1 0,0 0 0,-3-4 0,5 8 0,0 0 0,0 0 0,-1-1 0,1 1 0,0 0 0,0 0 0,-1 0 0,1 0 0,0 0 0,-1-1 0,1 1 0,0 0 0,0 0 0,-1 0 0,1 0 0,0 0 0,-1 0 0,1 0 0,0 0 0,-1 0 0,1 0 0,0 0 0,-1 0 0,1 1 0,0-1 0,0 0 0,-1 0 0,1 0 0,0 0 0,-1 0 0,1 1 0,0-1 0,0 0 0,-1 0 0,1 0 0,0 1 0,0-1 0,0 0 0,-1 0 0,1 1 0,0-1 0,0 0 0,0 0 0,0 1 0,-1-1 0,1 0 0,0 1 0,0-1 0,0 0 0,0 1 0,0-1 0,0 0 0,0 1 0,-4 18 0,4-14 0,0 0 0,1 0 0,-1 0 0,1 0 0,1 0 0,-1 0 0,1-1 0,-1 1 0,1 0 0,1-1 0,-1 0 0,0 1 0,1-1 0,0 0 0,0 0 0,1 0 0,-1-1 0,1 1 0,6 4 0,-8-6 0,1 0 0,-1-1 0,0 1 0,1-1 0,-1 0 0,1 0 0,-1 0 0,1 0 0,-1 0 0,1 0 0,0-1 0,0 1 0,-1-1 0,1 0 0,0 0 0,0 0 0,-1 0 0,1-1 0,0 1 0,0 0 0,-1-1 0,1 0 0,-1 0 0,1 0 0,0 0 0,-1 0 0,0 0 0,1-1 0,-1 1 0,0-1 0,0 0 0,1 0 0,-1 0 0,-1 0 0,1 0 0,2-3 0,2-4 0,-1 0 0,0 0 0,0 0 0,-1-1 0,0 0 0,-1 1 0,0-1 0,-1-1 0,0 1 0,1-11 0,0 9 0,1 12 0,5 22 0,-8-20 0,98 306 0,-80-234 0,-3 1 0,8 95 0,-23-152 0,0 1 0,-1-1 0,0 0 0,-2 0 0,0 1 0,-1-1 0,-9 29 0,10-41 0,0 0 0,-1 0 0,0 0 0,0-1 0,-1 1 0,1-1 0,-1 0 0,0 0 0,-1 0 0,1 0 0,-1-1 0,0 0 0,0 0 0,0 0 0,-1 0 0,0-1 0,1 0 0,-1 0 0,0-1 0,0 1 0,0-1 0,-1-1 0,1 1 0,-10 0 0,7-1 0,0 0 0,0-1 0,0-1 0,0 0 0,1 0 0,-1 0 0,0-1 0,1 0 0,-1-1 0,1 0 0,0 0 0,0-1 0,0 0 0,0 0 0,1-1 0,-1 0 0,1-1 0,0 1 0,1-1 0,0 0 0,0-1 0,0 0 0,0 0 0,1 0 0,-6-12 0,6 10 0,0-1 0,0 0 0,1 0 0,0 0 0,0-1 0,1 0 0,1 1 0,0-1 0,0 0 0,1 0 0,1 0 0,0 0 0,0 0 0,1 0 0,1 0 0,-1 0 0,2 0 0,0 0 0,0 1 0,6-13 0,11-14-1365,1 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6.37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1 704 24575,'48'70'0,"-2"1"0,-3 3 0,-4 1 0,41 113 0,-75-177 0,3 11 0,9 37 0,-15-55 0,-1 1 0,-1-1 0,1 0 0,0 1 0,-1-1 0,0 0 0,0 1 0,-1-1 0,1 1 0,-1-1 0,0 0 0,0 0 0,0 1 0,-1-1 0,-2 7 0,2-9 0,0 0 0,0 0 0,0 0 0,0-1 0,-1 1 0,1 0 0,0-1 0,-1 1 0,1-1 0,-1 0 0,0 0 0,1 0 0,-1 0 0,0 0 0,0-1 0,1 1 0,-1-1 0,0 0 0,0 0 0,0 0 0,1 0 0,-1 0 0,0-1 0,0 1 0,-4-2 0,-5-1 0,1-1 0,0 1 0,0-2 0,-18-9 0,17 8 0,1-1 0,-1-1 0,2 1 0,-1-2 0,1 0 0,0 0 0,1 0 0,-12-16 0,18 21 0,1 0 0,0 0 0,-1 0 0,1 0 0,1 0 0,-1-1 0,1 1 0,-1 0 0,1-1 0,0 0 0,1 1 0,-1-1 0,1 1 0,0-1 0,0 0 0,0 1 0,1-1 0,0 1 0,0-1 0,0 1 0,0-1 0,1 1 0,0-1 0,-1 1 0,2 0 0,-1 0 0,5-6 0,10-12 0,2 1 0,1 0 0,0 1 0,2 2 0,25-18 0,-15 11 0,45-43 0,-65 54 0,0 0 0,-1 0 0,-1-1 0,13-23 0,-19 31 0,-1 0 0,0 0 0,0-1 0,-1 1 0,0-1 0,0 1 0,0-1 0,-1 0 0,-1 1 0,1-1 0,-1 0 0,-1-12 0,8 55 0,3 0 0,1-1 0,1 0 0,24 46 0,81 124 0,-116-202 0,1 1 0,3 6 0,1 0 0,0 0 0,11 12 0,-16-20 0,-1 0 0,1-1 0,-1 1 0,1 0 0,0 0 0,-1-1 0,1 1 0,0-1 0,-1 1 0,1 0 0,0-1 0,0 1 0,0-1 0,-1 0 0,1 1 0,0-1 0,0 0 0,0 1 0,0-1 0,0 0 0,0 0 0,-1 0 0,1 0 0,0 0 0,0 0 0,0 0 0,0 0 0,0 0 0,0 0 0,0-1 0,0 1 0,-1 0 0,1 0 0,0-1 0,0 1 0,0-1 0,0 1 0,-1-1 0,1 1 0,0-1 0,-1 1 0,1-1 0,0 0 0,-1 1 0,1-1 0,-1 0 0,1 0 0,-1 1 0,1-1 0,-1 0 0,1 0 0,-1 0 0,0 0 0,1-1 0,6-21 0,-1 0 0,-1-1 0,-1 0 0,-1 0 0,0-28 0,-1 24 0,1-42 0,-3 40 0,2-1 0,6-33 0,-8 63 0,0 1 0,0-1 0,0 0 0,0 0 0,0 0 0,0 0 0,0 1 0,1-1 0,-1 0 0,0 0 0,1 1 0,-1-1 0,1 0 0,-1 0 0,1 1 0,-1-1 0,1 0 0,-1 1 0,1-1 0,0 1 0,-1-1 0,2 0 0,-2 1 0,1 0 0,0 1 0,-1-1 0,1 0 0,-1 0 0,1 1 0,0-1 0,-1 0 0,1 1 0,-1-1 0,1 0 0,-1 1 0,1-1 0,-1 1 0,0-1 0,1 1 0,-1-1 0,1 1 0,-1-1 0,0 1 0,1 0 0,17 41 0,-18-41 0,12 35 0,-4-12 0,0 0 0,20 37 0,-25-55 0,0-1 0,0 0 0,0 0 0,1 0 0,0-1 0,0 1 0,0-1 0,0 0 0,1 0 0,0 0 0,0 0 0,0-1 0,0 0 0,0 0 0,1-1 0,8 4 0,-11-5 0,0-1 0,0 1 0,0-1 0,0 1 0,0-1 0,0 0 0,0 0 0,0-1 0,0 1 0,1 0 0,-1-1 0,0 0 0,0 0 0,-1 0 0,1 0 0,0 0 0,5-4 0,-3 2 0,-1-1 0,1 0 0,-1 0 0,0 0 0,0 0 0,-1-1 0,1 0 0,5-9 0,0-6 0,0 0 0,-1-1 0,9-40 0,-10 24 0,-1 9 0,-4 33 0,1 20 0,-3-19 0,1 0 0,1 0 0,-1 0 0,1 0 0,0 0 0,0-1 0,1 1 0,-1-1 0,1 1 0,0-1 0,1 0 0,0 0 0,-1 0 0,2-1 0,6 7 0,-9-9 0,1 1 0,-1-1 0,1 0 0,0-1 0,0 1 0,0 0 0,0-1 0,0 0 0,0 1 0,0-1 0,0 0 0,1-1 0,-1 1 0,0-1 0,1 1 0,-1-1 0,1 0 0,-1 0 0,0 0 0,1-1 0,-1 1 0,0-1 0,0 0 0,1 0 0,-1 0 0,0 0 0,0-1 0,0 1 0,5-4 0,-5 3 0,0-1 0,0 1 0,-1-1 0,1 1 0,0-1 0,-1 0 0,0 0 0,0 0 0,0 0 0,0-1 0,0 1 0,0 0 0,-1-1 0,0 1 0,0-1 0,0 0 0,0 1 0,0-1 0,-1 0 0,0 0 0,1 1 0,-2-8 0,1 6 0,-1 0 0,0 0 0,0 0 0,0 0 0,-1 1 0,0-1 0,0 0 0,0 1 0,0-1 0,-1 1 0,1 0 0,-1 0 0,0 0 0,-1 0 0,1 1 0,-7-6 0,0 3 0,0 0 0,0 1 0,0 0 0,-1 1 0,0 0 0,0 0 0,0 1 0,0 1 0,0 0 0,-1 1 0,1 0 0,-21 1 0,49-3 0,-1-1 0,0-1 0,0 0 0,0-1 0,19-10 0,2-3 0,33-24 0,-66 40 0,1 0 0,-1 0 0,0 1 0,1 0 0,7-3 0,-11 5 0,0 0 0,0 0 0,0-1 0,-1 1 0,1 0 0,0 0 0,0 0 0,0 0 0,-1 0 0,1 1 0,0-1 0,0 0 0,0 0 0,-1 0 0,1 1 0,0-1 0,0 0 0,-1 1 0,1-1 0,0 1 0,-1-1 0,1 1 0,0-1 0,-1 1 0,1-1 0,-1 1 0,1 0 0,-1-1 0,1 1 0,-1 0 0,1 0 0,-1-1 0,0 1 0,1 0 0,-1 0 0,0-1 0,0 1 0,0 0 0,1 0 0,-1 0 0,0 0 0,1 7 0,1-1 0,-1 0 0,2 1 0,-1-1 0,1 0 0,0 0 0,1-1 0,5 9 0,-7-12 0,1 0 0,0 0 0,0 0 0,0-1 0,0 0 0,0 1 0,0-1 0,0 0 0,1-1 0,-1 1 0,1-1 0,0 1 0,-1-1 0,1 0 0,0 0 0,-1-1 0,1 1 0,7-1 0,-6 0 0,0 0 0,0 0 0,0-1 0,0 0 0,0 0 0,0 0 0,0-1 0,0 0 0,-1 0 0,1 0 0,0 0 0,-1-1 0,0 1 0,1-1 0,-1 0 0,0-1 0,-1 1 0,1-1 0,-1 0 0,1 0 0,-1 0 0,5-8 0,-4 5 0,1-2 0,-1 1 0,-1 0 0,1-1 0,-1 1 0,-1-1 0,0 0 0,0 0 0,0 0 0,-1 0 0,-1-18 0,0 24 0,-1 0 0,1 0 0,-1 0 0,0 0 0,0 0 0,-1 1 0,1-1 0,0 0 0,-1 1 0,0-1 0,1 1 0,-4-4 0,4 6 0,1-1 0,-1 1 0,1-1 0,-1 1 0,1-1 0,-1 1 0,0 0 0,1-1 0,-1 1 0,1 0 0,-1-1 0,0 1 0,0 0 0,1 0 0,-1-1 0,0 1 0,1 0 0,-1 0 0,0 0 0,-1 0 0,1 1 0,0-1 0,0 1 0,1-1 0,-1 1 0,0-1 0,0 1 0,1-1 0,-1 1 0,0 0 0,1 0 0,-1-1 0,0 1 0,1 0 0,-1 0 0,1 0 0,0-1 0,-1 1 0,1 0 0,0 0 0,-1 2 0,0-1 0,1 0 0,0 0 0,-1 0 0,1 0 0,0 0 0,0 0 0,0 0 0,1 0 0,-1 0 0,0 0 0,1 0 0,-1 0 0,1 0 0,0 0 0,-1 0 0,1 0 0,0 0 0,0 0 0,1 0 0,-1-1 0,0 1 0,0-1 0,1 1 0,-1-1 0,1 1 0,-1-1 0,1 0 0,0 1 0,0-1 0,-1 0 0,1 0 0,3 1 0,2 1 0,0 0 0,0 0 0,1 0 0,-1-1 0,1 0 0,0-1 0,10 2 0,-13-3 0,-1 0 0,1 0 0,0 0 0,0 0 0,-1-1 0,1 1 0,0-1 0,-1-1 0,1 1 0,0-1 0,-1 0 0,0 1 0,1-2 0,-1 1 0,0-1 0,0 1 0,-1-1 0,1 0 0,0 0 0,-1-1 0,4-4 0,-2 1 0,-1 0 0,0 0 0,0-1 0,-1 1 0,0-1 0,-1 0 0,1 1 0,-1-1 0,-1 0 0,0 0 0,1-15 0,-2 15 0,1-40 0,-2 45 0,1 1 0,0-1 0,0 1 0,-1-1 0,1 0 0,-1 1 0,0-1 0,0 1 0,0-1 0,0 1 0,0 0 0,-1-1 0,1 1 0,-3-2 0,4 4 0,0 0 0,0-1 0,-1 1 0,1 0 0,0 0 0,-1 0 0,1 0 0,0 0 0,-1 0 0,1 0 0,0 0 0,-1 0 0,1 0 0,0 0 0,-1 0 0,1 0 0,0 0 0,-1 0 0,1 0 0,0 0 0,0 0 0,-1 0 0,1 1 0,0-1 0,-1 0 0,1 0 0,0 0 0,0 0 0,-1 1 0,1-1 0,0 0 0,0 0 0,0 1 0,-1-1 0,1 0 0,0 0 0,0 1 0,0-1 0,0 0 0,-1 1 0,1-1 0,0 0 0,0 1 0,0-1 0,0 0 0,0 1 0,0-1 0,0 0 0,0 1 0,0-1 0,0 1 0,-3 19 0,4-13 0,1 1 0,-1-1 0,1 1 0,1-1 0,-1 0 0,1 0 0,0 0 0,1-1 0,8 13 0,7 7 0,24 25 0,-17-22 0,40 48 0,60 76 0,-110-132 0,-2 2 0,0 0 0,-1 0 0,-2 1 0,12 33 0,-21-51 0,-1-1 0,1 1 0,-1 0 0,0 0 0,0 0 0,-1 1 0,1-1 0,-2 0 0,1 0 0,-1 0 0,1 0 0,-2 0 0,1 0 0,-5 11 0,4-12 0,-1-1 0,1 0 0,-1 1 0,-1-1 0,1-1 0,0 1 0,-1 0 0,0-1 0,0 0 0,0 0 0,0 0 0,0 0 0,0-1 0,-1 1 0,0-1 0,1 0 0,-1-1 0,-8 3 0,10-3 0,-1 0 0,1 0 0,-1-1 0,0 1 0,1-1 0,-1 1 0,0-1 0,0-1 0,1 1 0,-1 0 0,0-1 0,1 0 0,-1 0 0,1 0 0,-1 0 0,1 0 0,-1-1 0,1 0 0,0 0 0,-4-2 0,3 0 0,-1 0 0,1-1 0,0 1 0,1-1 0,-1 0 0,1 0 0,0 0 0,0-1 0,0 1 0,1-1 0,-3-7 0,-2-13 0,1-2 0,1 1 0,2-1 0,-1-32 0,4 60 0,14-503 0,2 187 0,-14 284 0,2 20 0,-4 12 0,0 0 0,0 0 0,0 0 0,0 0 0,0 0 0,1 0 0,-1 0 0,0 0 0,0 0 0,0 0 0,0 0 0,1 0 0,-1 0 0,0 0 0,0 0 0,0 0 0,0 0 0,1 0 0,-1 0 0,0 0 0,0 0 0,0 0 0,0 0 0,0 1 0,1-1 0,-1 0 0,0 0 0,0 0 0,0 0 0,0 0 0,0 0 0,0 0 0,1 1 0,-1-1 0,0 0 0,0 0 0,0 0 0,0 0 0,0 0 0,0 1 0,0-1 0,0 0 0,0 0 0,0 0 0,0 0 0,0 1 0,0-1 0,0 0 0,0 0 0,0 0 0,0 0 0,0 1 0,57 154 0,3 9 0,-52-144 0,33 68 0,-36-80 0,0 1 0,0-1 0,1-1 0,0 1 0,0-1 0,0 0 0,13 10 0,-17-16 0,-1 1 0,1-1 0,-1 0 0,1 0 0,0 0 0,-1 0 0,1 0 0,0 0 0,-1-1 0,1 1 0,0-1 0,0 1 0,0-1 0,0 1 0,0-1 0,-1 0 0,1 0 0,0 0 0,0 0 0,0 0 0,0-1 0,0 1 0,2-1 0,-2-1 0,0 1 0,0 0 0,0-1 0,-1 0 0,1 1 0,0-1 0,-1 0 0,1 0 0,-1 0 0,0 0 0,1 0 0,-1 0 0,0 0 0,0 0 0,0-5 0,3-7 0,0-1 0,-2-1 0,0 1 0,0-21 0,-4-104 0,5 137 0,5 7 0,13 17 0,-1-3 0,-17-16-2,0 0-1,1 0 1,-1 0-1,0-1 1,1 1 0,-1-1-1,1 0 1,-1 0-1,1 0 1,-1-1-1,1 1 1,0-1-1,-1 0 1,6 0-1,1-2 35,-2 0 0,1 0-1,0-1 1,10-4-1,-12 4-216,0 0-1,0 1 0,1-1 0,-1 2 0,1-1 1,0 1-1,12-1 0,1 5-6640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6.82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39 1 24575,'18'13'0,"15"13"0,10 17 0,8 13 0,-2 10 0,-4 9 0,-9 3 0,-12 3 0,-13 1 0,-23-1 0,-18 0 0,-17-5 0,-10-7 0,-3-10 0,3-12 0,12-17 0,18-23 0,13-13-8191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57.17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2:29.03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 24575,'0'9'0,"0"7"0,0 1-8191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4:00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527 0 24575,'-5'1'0,"0"-1"0,0 1 0,0 0 0,0 1 0,0-1 0,0 1 0,0 0 0,1 0 0,-1 0 0,1 1 0,-1-1 0,1 1 0,0 0 0,0 0 0,0 1 0,0-1 0,1 1 0,-1 0 0,-2 4 0,-7 11 0,1 0 0,0 1 0,-8 21 0,9-19 0,-16 38 0,-31 100 0,9-20 0,-3-17 0,-32 89 0,69-165 0,-12 73 0,17-60 0,2-18 0,-3 82 0,-2 21 0,1-3 0,11-90 0,3 105 0,2-137 0,0-1 0,2 0 0,0-1 0,1 1 0,0-1 0,2-1 0,0 0 0,1 0 0,1 0 0,0-1 0,17 17 0,-22-27 0,1 0 0,0-1 0,0 0 0,0 0 0,1 0 0,-1-1 0,1-1 0,0 1 0,0-1 0,0 0 0,1-1 0,-1 0 0,1 0 0,15 0 0,-3-1 0,1 0 0,0-2 0,0 0 0,36-8 0,210-51 0,-237 55 0,34-8 0,-62 13 0,0-1 0,1-1 0,-1 1 0,0 0 0,0-1 0,0 0 0,0 1 0,0-1 0,0-1 0,0 1 0,0 0 0,-1 0 0,1-1 0,2-4 0,-4 5 0,0 0 0,-1 0 0,1 0 0,-1-1 0,1 1 0,-1 0 0,0-1 0,0 1 0,0-1 0,0 1 0,0 0 0,0-1 0,-1 1 0,1 0 0,-1-1 0,0 1 0,1 0 0,-1 0 0,-1-3 0,-27-45 0,18 32 0,1-1 0,-1 2 0,-1-1 0,0 2 0,-1-1 0,-1 2 0,0 0 0,-27-21 0,40 35 0,-1 0 0,1 0 0,0 0 0,-1 0 0,1 0 0,-1 0 0,1 1 0,-1-1 0,1 1 0,-1-1 0,1 1 0,-1-1 0,0 1 0,1 0 0,-1 0 0,0 0 0,-2 0 0,4 0 0,0 0 0,0 1 0,0-1 0,-1 0 0,1 0 0,0 0 0,0 0 0,-1 1 0,1-1 0,0 0 0,0 0 0,0 1 0,0-1 0,0 0 0,-1 0 0,1 1 0,0-1 0,0 0 0,0 0 0,0 1 0,0-1 0,0 0 0,0 0 0,0 1 0,0-1 0,0 0 0,0 1 0,0-1 0,0 0 0,0 0 0,0 1 0,0-1 0,10 18 0,-2-9 0,0 0 0,1-1 0,0 0 0,0 0 0,1-1 0,16 9 0,71 33 0,-46-25 0,20 13 0,-22-10 0,63 23 0,-112-49 0,1-1 0,0 0 0,-1 1 0,1-1 0,0 1 0,0-1 0,-1 0 0,1 1 0,0-1 0,0 0 0,0 0 0,-1 0 0,1 0 0,0 0 0,0 0 0,0 0 0,-1 0 0,1 0 0,0 0 0,0 0 0,0 0 0,-1-1 0,1 1 0,0 0 0,0 0 0,-1-1 0,1 1 0,0-1 0,0 1 0,-1-1 0,1 1 0,-1-1 0,1 1 0,0-1 0,-1 1 0,1-2 0,-1 1 0,0 0 0,0-1 0,0 1 0,0 0 0,-1 0 0,1 0 0,0 1 0,-1-1 0,1 0 0,-1 0 0,1 0 0,-1 0 0,0 0 0,1 0 0,-1 1 0,0-1 0,1 0 0,-1 0 0,0 1 0,0-1 0,0 1 0,0-1 0,0 1 0,0-1 0,0 1 0,1-1 0,-1 1 0,-2-1 0,-1 0 0,0 1 0,1-1 0,-1 0 0,0 1 0,0 0 0,0 0 0,1 0 0,-1 0 0,0 0 0,0 1 0,0 0 0,1 0 0,-1 0 0,1 0 0,-1 0 0,1 1 0,-1 0 0,-4 2 0,-7 6 0,0 1 0,-23 20 0,27-21 0,-114 107-682,-171 209-1,180-187-6143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3:55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547 1 24575,'-10'-1'0,"0"2"0,0-1 0,0 1 0,0 1 0,-17 4 0,21-3 0,0-1 0,1 1 0,-1 0 0,1 0 0,0 1 0,0 0 0,0 0 0,0 0 0,1 0 0,-7 10 0,-16 21 0,1 2 0,2 1 0,2 1 0,1 1 0,-19 55 0,-60 221 0,85-262 0,-24 94 0,7 2 0,-25 287 0,55-394 0,1-1 0,2 0 0,2 1 0,2-1 0,1-1 0,19 62 0,-19-86 0,0 0 0,2 0 0,0-1 0,0 0 0,2 0 0,0-1 0,20 22 0,-21-27 0,0-1 0,2 0 0,-1-1 0,1 0 0,0-1 0,0 0 0,1 0 0,0-1 0,0-1 0,1 0 0,18 4 0,-12-5 0,-1-1 0,1 0 0,0-2 0,0 0 0,0-1 0,0-1 0,0-1 0,0 0 0,0-2 0,-1 0 0,1-1 0,-1-1 0,0 0 0,-1-2 0,0 0 0,0-1 0,0 0 0,18-16 0,-31 22-76,-1 0 1,1-1-1,-1 1 0,0-1 0,0 0 0,0 0 0,-1 0 0,0 0 1,1-1-1,-2 1 0,1-1 0,0 1 0,-1-1 0,0 0 1,0 1-1,0-1 0,0-8 0,0-8-6750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3:55.4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27 24575,'-9'-9'0,"-3"1"0,6 3 0,7 1 0,4 7 0,5 2 0,-2-4 0,-9-2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6:53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27 178 24575,'5'0'0,"0"1"0,0 0 0,0 0 0,-1 1 0,1-1 0,0 1 0,-1 0 0,1 0 0,-1 1 0,1-1 0,3 5 0,48 38 0,-43-33 0,12 10 0,-16-12 0,1-1 0,1 0 0,-1 0 0,2-1 0,22 12 0,-34-20 0,0 0 0,1 1 0,-1-1 0,0 0 0,0 0 0,0 0 0,1 0 0,-1 0 0,0 0 0,0 0 0,0 1 0,1-1 0,-1 0 0,0 0 0,0 0 0,0 0 0,1 0 0,-1 0 0,0 0 0,0 0 0,0 0 0,1 0 0,-1 0 0,0 0 0,0-1 0,0 1 0,1 0 0,-1 0 0,0 0 0,0 0 0,0 0 0,1 0 0,-1 0 0,0 0 0,0-1 0,0 1 0,0 0 0,1 0 0,-1 0 0,0 0 0,0-1 0,0 1 0,0 0 0,0 0 0,0 0 0,0-1 0,-3-12 0,-13-13 0,3 9 0,-1 1 0,0 0 0,-1 2 0,-1 0 0,0 0 0,-1 2 0,-27-16 0,42 27 0,1 0 0,-1 0 0,0 1 0,0-1 0,0 0 0,0 1 0,0 0 0,0-1 0,0 1 0,0 0 0,0 0 0,-4 0 0,6 0 0,0 0 0,0 0 0,-1 1 0,1-1 0,0 0 0,0 0 0,0 0 0,-1 0 0,1 0 0,0 0 0,0 1 0,0-1 0,-1 0 0,1 0 0,0 0 0,0 0 0,0 1 0,0-1 0,-1 0 0,1 0 0,0 1 0,0-1 0,0 0 0,0 0 0,0 0 0,0 1 0,0-1 0,0 0 0,0 0 0,0 1 0,0-1 0,0 0 0,0 1 0,8 13 0,27 20 0,45 33 0,-66-56 0,-169-147 0,152 133 0,-1-1 0,1 1 0,-1 0 0,1-1 0,0 0 0,1 0 0,-1 0 0,-3-7 0,5 10 0,1 1 0,0-1 0,0 1 0,0-1 0,0 1 0,0-1 0,-1 1 0,1-1 0,0 1 0,0-1 0,0 1 0,0-1 0,1 1 0,-1-1 0,0 1 0,0-1 0,0 1 0,0 0 0,0-1 0,1 1 0,-1-1 0,0 1 0,0-1 0,1 1 0,-1 0 0,0-1 0,0 1 0,1 0 0,-1-1 0,1 1 0,-1-1 0,2 1 0,0-1 0,0 0 0,0 1 0,0 0 0,0-1 0,0 1 0,0 0 0,0 0 0,0 0 0,0 1 0,0-1 0,4 1 0,4 1 0,-1 1 0,1 1 0,-1-1 0,0 1 0,0 1 0,0 0 0,0 0 0,-1 0 0,0 1 0,0 1 0,0-1 0,-1 1 0,9 11 0,-8-3 0,-8-14 0,0-1 0,0 0 0,0 0 0,0 0 0,0 1 0,0-1 0,0 0 0,0 0 0,0 0 0,0 1 0,0-1 0,0 0 0,0 0 0,0 0 0,-1 1 0,1-1 0,0 0 0,0 0 0,0 0 0,0 1 0,0-1 0,0 0 0,-1 0 0,1 0 0,0 0 0,0 0 0,0 1 0,0-1 0,-1 0 0,1 0 0,0 0 0,0 0 0,0 0 0,-1 0 0,1 0 0,0 0 0,0 0 0,-2 0 0,0 0 0,0 0 0,0-1 0,0 1 0,1 0 0,-1-1 0,0 0 0,0 1 0,1-1 0,-1 0 0,1 0 0,-1 0 0,-2-2 0,-27-22 0,2-1 0,1-1 0,-31-38 0,59 64 0,-1 1 0,0-1 0,1 0 0,-1 0 0,1 0 0,0 0 0,-1 0 0,1 1 0,0-1 0,-1 0 0,1 0 0,0 0 0,0 0 0,0 0 0,0 0 0,0 0 0,0 0 0,0 0 0,0-2 0,0 2 0,1 0 0,-1 0 0,0 0 0,0-1 0,0 1 0,0 0 0,-1 0 0,1 0 0,0 0 0,0-1 0,-1 1 0,1 0 0,0 0 0,-1 0 0,1 0 0,-2-2 0,-5-12 0,20 23 0,0 1 0,203 133 0,-214-141 0,1 1 0,-1-1 0,0 1 0,0 0 0,0 0 0,0 0 0,0 0 0,0 0 0,-1 1 0,3 2 0,-4-5 0,0 1 0,0-1 0,0 0 0,0 0 0,0 0 0,0 0 0,0 0 0,0 1 0,0-1 0,0 0 0,0 0 0,0 0 0,0 0 0,0 0 0,0 1 0,0-1 0,0 0 0,0 0 0,0 0 0,0 0 0,0 0 0,0 0 0,0 1 0,0-1 0,0 0 0,-1 0 0,1 0 0,0 0 0,0 0 0,0 0 0,0 0 0,0 0 0,0 1 0,0-1 0,-1 0 0,1 0 0,0 0 0,0 0 0,0 0 0,0 0 0,0 0 0,0 0 0,-1 0 0,1 0 0,0 0 0,0 0 0,0 0 0,0 0 0,0 0 0,-1 0 0,1 0 0,0 0 0,0 0 0,-21-8 0,20 7 0,-1 0 0,1 0 0,0 1 0,-1-1 0,1 0 0,-1 1 0,1-1 0,-1 1 0,0-1 0,1 1 0,-1 0 0,1-1 0,-1 1 0,0 0 0,1 0 0,-1 0 0,0 1 0,1-1 0,-1 0 0,1 1 0,-1-1 0,0 1 0,1-1 0,-3 2 0,4-2 0,0 1 0,-1-1 0,1 1 0,0-1 0,-1 1 0,1 0 0,0-1 0,0 1 0,-1-1 0,1 1 0,0 0 0,0-1 0,0 1 0,0-1 0,0 1 0,0 0 0,0-1 0,0 1 0,0 0 0,0-1 0,0 1 0,1 1 0,13 21 0,-5-14 0,1-1 0,-1 1 0,1-2 0,1 0 0,-1 0 0,1-1 0,1 0 0,-1-1 0,1 0 0,-1-1 0,2 0 0,23 4 0,-35-8 0,-1 0 0,0 0 0,0 0 0,0 1 0,0-1 0,1 0 0,-1 0 0,0 0 0,0 0 0,0 0 0,1 0 0,-1 0 0,0 0 0,0 0 0,1 0 0,-1 0 0,0 0 0,0 0 0,0 0 0,1 0 0,-1 0 0,0 0 0,0 0 0,0 0 0,1-1 0,-1 1 0,0 0 0,0 0 0,0 0 0,0 0 0,1 0 0,-1 0 0,0-1 0,0 1 0,0 0 0,0 0 0,0 0 0,1 0 0,-1-1 0,0 1 0,0 0 0,0 0 0,0 0 0,0-1 0,0 1 0,0 0 0,0-1 0,-9-8 0,-17-5 0,25 13 0,0 1 0,0-1 0,0 1 0,0 0 0,0-1 0,0 1 0,0 0 0,0 0 0,0 0 0,0 0 0,-1 0 0,1 0 0,0 0 0,0 0 0,-2 0 0,3 1 0,0-1 0,0 1 0,0-1 0,0 0 0,0 1 0,0-1 0,0 0 0,0 1 0,0-1 0,0 0 0,0 1 0,0-1 0,0 1 0,0-1 0,0 0 0,0 1 0,0-1 0,0 0 0,0 1 0,1-1 0,-1 0 0,0 1 0,0-1 0,0 0 0,1 0 0,-1 1 0,0-1 0,1 1 0,27 26 0,48 39 0,-89-69 0,18 13 0,4 7 0,-8-17 0,-1 1 0,0-1 0,0 0 0,0 1 0,0-1 0,0 1 0,0-1 0,0 0 0,0 1 0,0-1 0,0 1 0,0-1 0,0 1 0,0-1 0,-1 0 0,1 1 0,0-1 0,0 0 0,0 1 0,-1-1 0,1 0 0,0 1 0,0-1 0,-1 0 0,1 1 0,0-1 0,0 0 0,-1 1 0,1-1 0,0 0 0,-1 0 0,1 0 0,-1 1 0,1-1 0,0 0 0,-1 0 0,1 0 0,-1 0 0,0 0 0,-46 7 0,39-7 0,0 1 0,0 0 0,0 0 0,0 1 0,0 0 0,-11 4 0,11-2 0,0 1 0,0 0 0,0 0 0,1 1 0,0 0 0,0 0 0,-7 9 0,10-11 0,0 0 0,1 1 0,0-1 0,0 1 0,0-1 0,1 1 0,-1 0 0,1 0 0,0 0 0,1 0 0,-1 1 0,1-1 0,-1 8 0,2-13 0,0 1 0,0-1 0,0 0 0,0 0 0,0 1 0,0-1 0,0 0 0,0 0 0,0 1 0,0-1 0,0 0 0,0 0 0,0 1 0,0-1 0,1 0 0,-1 0 0,0 0 0,0 1 0,0-1 0,0 0 0,0 0 0,1 0 0,-1 0 0,0 1 0,0-1 0,0 0 0,1 0 0,-1 0 0,0 0 0,0 0 0,1 0 0,-1 0 0,0 0 0,0 1 0,0-1 0,1 0 0,-1 0 0,0 0 0,0 0 0,1 0 0,-1 0 0,0 0 0,0 0 0,1-1 0,-1 1 0,0 0 0,0 0 0,1 0 0,-1 0 0,0 0 0,0 0 0,0 0 0,1 0 0,-1-1 0,0 1 0,0 0 0,0 0 0,0 0 0,1 0 0,-1-1 0,0 1 0,0 0 0,0 0 0,0 0 0,0-1 0,0 1 0,1-1 0,13-13 0,27-45 0,-26 35 0,-13 21 0,-5 8 0,-84 112 0,72-104 0,15-13 0,0 0 0,-1 0 0,1 0 0,0 0 0,0 0 0,-1 0 0,1 0 0,0 0 0,0 0 0,0-1 0,0 1 0,-1 0 0,1 0 0,0 0 0,0 0 0,0-1 0,0 1 0,0 0 0,0 0 0,-1 0 0,1 0 0,0-1 0,0 1 0,0 0 0,0 0 0,0-1 0,0 1 0,0 0 0,0 0 0,0 0 0,0-1 0,0 1 0,0 0 0,0 0 0,0 0 0,0-1 0,0 1 0,0 0 0,0 0 0,0 0 0,1-1 0,9-35 0,-5 23 0,1 1 0,13-19 0,-17 27 0,0 1 0,1 0 0,-1-1 0,1 1 0,0 0 0,0 1 0,0-1 0,0 1 0,0-1 0,1 1 0,-1 0 0,1 0 0,5-2 0,-9 4 0,0 0 0,0 0 0,1 0 0,-1-1 0,0 1 0,0 0 0,0 0 0,0 0 0,1 0 0,-1 0 0,0 0 0,0 0 0,1 0 0,-1 0 0,0 0 0,0 0 0,0 0 0,1 0 0,-1 0 0,0 0 0,0 0 0,0 0 0,1 0 0,-1 0 0,0 0 0,0 0 0,0 0 0,1 0 0,-1 1 0,0-1 0,0 0 0,0 0 0,0 0 0,1 0 0,-1 0 0,0 1 0,0-1 0,0 0 0,0 0 0,0 0 0,1 0 0,-1 1 0,0-1 0,0 0 0,0 0 0,0 0 0,0 1 0,0-1 0,0 0 0,0 0 0,0 1 0,0-1 0,0 0 0,0 0 0,0 0 0,0 1 0,0-1 0,-8 16 0,-4-7 0,11-9 0,1 0 0,0 0 0,-1 0 0,1-1 0,0 1 0,-1 0 0,1 0 0,0-1 0,0 1 0,-1 0 0,1 0 0,0-1 0,0 1 0,0 0 0,-1 0 0,1-1 0,0 1 0,0 0 0,0-1 0,0 1 0,0 0 0,0-1 0,0 1 0,0 0 0,0-1 0,-1 1 0,1 0 0,1-1 0,-1 1 0,0 0 0,0-1 0,0 1 0,0 0 0,0-1 0,0 1 0,0 0 0,0-1 0,0 1 0,1 0 0,-1-1 0,0 1 0,1-1 0,7-32 0,20-50 0,-25 77 0,-3 0 0,-7 15 0,-9 16 0,-4 2 0,20-26 0,0-1 0,0 0 0,0 0 0,0 0 0,0 0 0,0 0 0,0 1 0,0-1 0,0 0 0,-1 0 0,1 0 0,0 0 0,0 0 0,0 0 0,0 0 0,0 0 0,0 1 0,-1-1 0,1 0 0,0 0 0,0 0 0,0 0 0,0 0 0,0 0 0,-1 0 0,1 0 0,0 0 0,0 0 0,0 0 0,0 0 0,0 0 0,-1 0 0,1 0 0,0 0 0,0 0 0,0 0 0,0 0 0,0 0 0,-1 0 0,1 0 0,0 0 0,0-1 0,0 1 0,0 0 0,0 0 0,0 0 0,-1 0 0,1 0 0,0 0 0,4-18 0,19-46 0,-20 61 0,1 10 0,1 22 0,-2-13 0,-2-10-136,0 1-1,0 0 1,0-1-1,-1 1 1,0 0-1,0 0 1,-1-1-1,1 1 0,-4 9 1,-4 17-6690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0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69 24575,'9'-13'0,"3"-10"0,-6 1 0,-7 11 0,-8 18 0,-8 15 0,-9 14 0,-5 9 0,-1 7 0,-1 2 0,2 2 0,2-5 0,0-2 0,2-5 0,0-5 0,5-9-8191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47:49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34 24575,'0'-3'0,"0"1"0,0-1 0,-1 0 0,1 0 0,-1 1 0,0-1 0,0 1 0,0-1 0,-1-3 0,1 6 0,1 0 0,0-1 0,0 1 0,0 0 0,0 0 0,0-1 0,-1 1 0,1 0 0,0 0 0,0 0 0,0-1 0,-1 1 0,1 0 0,0 0 0,0 0 0,-1 0 0,1 0 0,0-1 0,0 1 0,-1 0 0,1 0 0,0 0 0,0 0 0,-1 0 0,1 0 0,0 0 0,-1 0 0,1 0 0,0 0 0,0 0 0,-1 0 0,1 0 0,-10 15 0,4 4 0,1 1 0,1 0 0,0 0 0,-1 24 0,2 86 0,3-76 0,-13 232 0,-1 33 0,12-298 0,2-20 0,0-1 0,0 0 0,0 0 0,0 0 0,0 0 0,0 0 0,0 0 0,-1 0 0,1 0 0,0 0 0,0 0 0,0 0 0,0 0 0,0 0 0,0 0 0,0 0 0,0 0 0,-1 0 0,1 0 0,0 0 0,0 0 0,0 0 0,0 0 0,0 0 0,0 0 0,-1 0 0,1 0 0,0 0 0,0 0 0,0 0 0,0 0 0,0 0 0,0 0 0,0 0 0,0 0 0,-1 0 0,1 0 0,0 0 0,0 0 0,0 0 0,0-1 0,0 1 0,0 0 0,0 0 0,0 0 0,0 0 0,0 0 0,0 0 0,0 0 0,0 0 0,0-1 0,0 1 0,0 0 0,0 0 0,0 0 0,0 0 0,0 0 0,0 0 0,0-1 0,0 1 0,0 0 0,0 0 0,0 0 0,0 0 0,0 0 0,-9-40 0,2-73-1365,5 48-5461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9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24575,'1442'-62'0,"-221"-30"0,-1187 89 0,-21 2 0,1 0 0,-1 0 0,0 1 0,1 1 0,-1 0 0,15 3 0,-26-3 0,0 0 0,0 0 0,0 0 0,0 0 0,0 0 0,0 0 0,-1 0 0,1 0 0,0 1 0,-1-1 0,1 1 0,0 0 0,-1-1 0,0 1 0,0 0 0,1 0 0,-1 0 0,0 0 0,0 0 0,0 0 0,-1 0 0,1 0 0,-1 0 0,1 0 0,0 4 0,0 6 0,-1 0 0,1-1 0,-4 22 0,1-11 0,7 563 0,-1-527 0,3 148 0,-7-201-124,0-1 0,0 1 0,-1-1 0,1 0 0,-1 1 0,0-1-1,-1 1 1,1-1 0,-1 0 0,-4 8 0,-5 1-6702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39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203 317 24575,'-48'1'0,"29"0"0,0 0 0,-1-1 0,1-1 0,0-1 0,-36-8 0,52 6 0,9 0 0,14-3 0,275-31 0,-195 29 0,1719-156-2198,-1755 159 2226,365-43-18,-277 30 273,-137 17 148,-9 1-430,0 0 1,0 0-1,0 1 0,0 0 1,0 0-1,0 0 1,0 1-1,10 2 1,-3 3-6760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1:4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24575,'-27'8'0,"-13"9"0,0 0-8191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2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10 24575,'0'-1'0,"-1"1"0,1-1 0,0 1 0,0 0 0,0-1 0,-1 1 0,1-1 0,0 1 0,0-1 0,-1 1 0,1 0 0,0-1 0,-1 1 0,1 0 0,-1-1 0,1 1 0,0 0 0,-1-1 0,1 1 0,-1 0 0,1 0 0,-1-1 0,1 1 0,-1 0 0,1 0 0,-1 0 0,1 0 0,0 0 0,-1 0 0,0 0 0,1 0 0,-1 0 0,0 0 0,-12 14 0,-5 31 0,18-43 0,-69 252 0,42-146 0,26-105 0,-1 3 0,1 0 0,-1 0 0,1 0 0,1 1 0,-1-1 0,1 7 0,0-11 0,1-1 0,-1 1 0,0 0 0,1-1 0,-1 1 0,1-1 0,0 1 0,-1-1 0,1 1 0,0-1 0,0 0 0,0 1 0,0-1 0,0 0 0,0 0 0,1 0 0,-1 0 0,0 0 0,0 0 0,1 0 0,-1 0 0,1 0 0,-1 0 0,1-1 0,-1 1 0,1-1 0,-1 1 0,4-1 0,12 3 0,0-2 0,0 0 0,0-1 0,0-1 0,0 0 0,26-7 0,16 0 0,382-15 0,-200 13 0,-106 5 0,210-21 0,-341 26 0,0-1 0,0 1 0,0-1 0,0 0 0,0-1 0,0 1 0,-1-1 0,1 0 0,6-3 0,-9 3 0,0 1 0,1 0 0,-1-1 0,0 1 0,0-1 0,0 1 0,0-1 0,0 0 0,-1 1 0,1-1 0,0 0 0,-1 0 0,1 1 0,-1-1 0,0 0 0,1 0 0,-1 0 0,0 0 0,0 0 0,0 1 0,-1-1 0,1-3 0,-6-36 0,-4-31 0,-1-93 0,12 159 17,-1 14-1399,0 8-5444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3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 24575,'0'-20'0,"0"27"0,0 30 0,-2 49 0,1 64 0,3-126 0,0 0 0,1-1 0,1 0 0,9 27 0,-9-40 0,0 1 0,0-1 0,1-1 0,1 1 0,-1-1 0,1 0 0,1 0 0,0 0 0,0-1 0,1 0 0,0 0 0,9 6 0,-4-5 0,0-1 0,1 0 0,0-1 0,0-1 0,0 0 0,1-1 0,26 6 0,-2-4 0,-1-3 0,1-1 0,0-2 0,0-1 0,77-12 0,-64 5 0,0-3 0,0-1 0,73-28 0,-120 37 0,-1 0 0,1 0 0,-1 0 0,0-1 0,0 1 0,0-1 0,0 0 0,0 0 0,-1 0 0,6-7 0,-8 8 0,0 1 0,-1 0 0,1-1 0,-1 1 0,1 0 0,-1-1 0,1 1 0,-1-1 0,0 1 0,0-1 0,0 1 0,0-1 0,0 1 0,0-1 0,0 1 0,0 0 0,-1-1 0,1 1 0,-1-1 0,1 1 0,-1-1 0,1 1 0,-1 0 0,0 0 0,1-1 0,-1 1 0,0 0 0,0 0 0,0 0 0,0 0 0,0 0 0,0 0 0,-1 0 0,1 0 0,0 0 0,0 0 0,-3 0 0,-79-50 0,34 24 0,43 25 0,12 13 0,16 14 0,4 2 0,-1 1 0,28 41 0,-46-59 0,-1 1 0,0 0 0,0 0 0,-1 0 0,-1 1 0,0 0 0,0 0 0,-1 0 0,-1 0 0,2 25 0,-4-31 6,0 0 1,-1 0-1,0 0 0,0 0 0,-1 0 1,1-1-1,-1 1 0,0 0 0,-1-1 1,0 0-1,1 1 0,-2-1 0,1 0 1,-1-1-1,1 1 0,-1-1 0,0 1 1,-7 4-1,-6 4-367,0 0 0,-1-1 0,-31 15 1,48-27 319,-44 24-6785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3:5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24575,'24'389'0,"-14"-343"0,-10-46 0,0 1 0,0-1 0,1 0 0,-1 1 0,0-1 0,0 1 0,0-1 0,1 1 0,-1-1 0,0 0 0,1 1 0,-1-1 0,0 0 0,1 1 0,-1-1 0,0 0 0,1 1 0,-1-1 0,1 0 0,-1 0 0,0 1 0,1-1 0,-1 0 0,1 0 0,-1 0 0,1 0 0,-1 0 0,1 1 0,0-2 0,0 0 0,1 1 0,-1-1 0,0 0 0,-1 0 0,1 0 0,0 0 0,0 0 0,0 0 0,0 0 0,-1 0 0,1 0 0,0 0 0,-1 0 0,1 0 0,0-3 0,24-60 0,-19 47 0,0-1 0,2 1 0,0 0 0,0 1 0,2-1 0,16-21 0,-26 37 0,1 1 0,-1-1 0,1 1 0,-1-1 0,1 1 0,-1 0 0,1-1 0,-1 1 0,1-1 0,-1 1 0,1 0 0,0 0 0,-1-1 0,1 1 0,-1 0 0,1 0 0,0 0 0,-1-1 0,1 1 0,0 0 0,-1 0 0,1 0 0,0 0 0,-1 0 0,1 0 0,-1 1 0,1-1 0,0 0 0,-1 0 0,1 0 0,0 1 0,-1-1 0,1 0 0,-1 0 0,1 1 0,-1-1 0,1 1 0,-1-1 0,1 0 0,-1 1 0,1-1 0,-1 1 0,1-1 0,-1 1 0,0-1 0,1 1 0,-1 0 0,0-1 0,0 1 0,1-1 0,-1 1 0,0 0 0,0-1 0,0 2 0,13 40 0,-13-40 0,7 42 0,-3-17 0,11 38 0,-14-58 0,1-1 0,1 0 0,-1 0 0,1 0 0,0-1 0,0 1 0,1-1 0,0 1 0,0-1 0,0 0 0,8 6 0,-10-9 0,0 0 0,0-1 0,0 1 0,1-1 0,-1 0 0,1 1 0,-1-1 0,1 0 0,-1-1 0,1 1 0,-1 0 0,1-1 0,0 0 0,-1 1 0,1-1 0,0 0 0,-1 0 0,6-1 0,-3-1 0,-1 1 0,1-1 0,-1 0 0,1 0 0,-1 0 0,0 0 0,0-1 0,0 0 0,7-5 0,2-6 0,0 0 0,0-1 0,-1 0 0,10-18 0,16-34 0,-35 61 0,-1-1 0,1 1 0,-1-1 0,-1 0 0,1 0 0,-1 0 0,0 0 0,0-10 0,-1 16 0,0 0 0,0 0 0,0 0 0,0 1 0,0-1 0,0 0 0,0 0 0,-1 1 0,1-1 0,0 0 0,0 0 0,-1 1 0,1-1 0,0 0 0,-1 1 0,1-1 0,-1 0 0,1 1 0,-1-1 0,-10 3 0,9 1 0,0-1 0,0 0 0,-1 1 0,1-1 0,1 1 0,-1 0 0,-2 4 0,1 1 0,0 0 0,1 1 0,0-1 0,0 0 0,1 1 0,0-1 0,1 0 0,-1 1 0,2-1 0,-1 1 0,1-1 0,1 1 0,-1-1 0,6 15 0,-6-20 0,1 1 0,-1-1 0,1 1 0,0-1 0,0 0 0,0 0 0,1 0 0,-1 0 0,1 0 0,-1-1 0,1 1 0,0-1 0,0 0 0,0 1 0,0-1 0,1-1 0,-1 1 0,0 0 0,1-1 0,0 0 0,-1 0 0,1 0 0,-1 0 0,1 0 0,0-1 0,0 0 0,-1 1 0,1-1 0,0-1 0,0 1 0,-1-1 0,1 1 0,0-1 0,-1 0 0,6-2 0,-4 1 0,0 0 0,1-1 0,-1 1 0,0-1 0,-1 0 0,1 0 0,0-1 0,-1 1 0,0-1 0,0 0 0,0 0 0,0-1 0,-1 1 0,1-1 0,-1 0 0,0 0 0,-1 0 0,1 0 0,-1 0 0,0 0 0,2-8 0,2-12 0,0 0 0,-2 0 0,2-37 0,-4 34 0,-2 28 0,6-30 0,1 24 0,4 15 0,2 11 0,0 2 0,-2-1 0,12 31 0,-10-22 0,18 32 0,-24-51 0,-1 0 0,1-1 0,1 0 0,0-1 0,0 0 0,14 12 0,-20-19 0,1-1 0,-1 1 0,0 0 0,1-1 0,-1 0 0,1 1 0,-1-1 0,1 0 0,0 0 0,-1-1 0,1 1 0,0 0 0,0-1 0,-1 0 0,1 1 0,0-1 0,0-1 0,0 1 0,0 0 0,-1-1 0,1 1 0,0-1 0,0 0 0,-1 0 0,1 0 0,-1 0 0,1 0 0,-1 0 0,1-1 0,-1 1 0,0-1 0,1 0 0,2-3 0,4-5 0,-1-1 0,0 1 0,0-1 0,-1-1 0,-1 1 0,0-1 0,-1 0 0,0-1 0,-1 1 0,0-1 0,-1 0 0,0 0 0,-1 0 0,1-24 0,-3 36 0,0-1 0,0 1 0,0 0 0,0 0 0,0-1 0,0 1 0,0 0 0,0 0 0,0-1 0,-1 1 0,1 0 0,0 0 0,-1 0 0,1 0 0,-1-1 0,1 1 0,-1 0 0,0 0 0,0 0 0,1 0 0,-1 0 0,0 0 0,0 1 0,0-1 0,0 0 0,-1 0 0,1 1 0,0 0 0,0 0 0,0 0 0,0 0 0,0 1 0,0-1 0,0 1 0,0-1 0,0 1 0,0-1 0,0 1 0,0-1 0,0 1 0,0 0 0,0-1 0,1 1 0,-1 0 0,0 0 0,0 0 0,1 0 0,-1-1 0,1 1 0,-1 0 0,1 0 0,-1 0 0,1 0 0,0 0 0,-1 0 0,1 2 0,-3 4 5,1 0-1,0-1 1,0 1-1,1 0 0,0 0 1,0 0-1,1 0 1,0 0-1,0 0 1,0 0-1,1 0 0,0-1 1,0 1-1,1 0 1,0 0-1,0-1 1,1 1-1,0-1 1,0 0-1,0 1 0,1-1 1,0-1-1,0 1 1,0-1-1,1 1 1,7 6-1,-2-3-118,1 0 0,0 0-1,1-1 1,0 0 0,0-1 0,1-1-1,0 0 1,0 0 0,0-2 0,0 1-1,1-2 1,16 3 0,4-2-6712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0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24575,'4'-9'0,"2"-3"-8191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24575,'0'-20'0,"0"26"0,0 37 0,0 18 0,0 91 0,24 203 0,-35-439 0,4-1 0,6-161 0,3 229 0,1 0 0,0 0 0,2 0 0,-1 1 0,2-1 0,0 1 0,12-20 0,-15 30 0,0 1 0,1 0 0,-1 0 0,1 0 0,0 1 0,1 0 0,-1 0 0,1 0 0,0 0 0,8-5 0,-9 7 0,0 1 0,0-1 0,0 1 0,0 0 0,0 0 0,0 0 0,0 0 0,0 1 0,1 0 0,-1 0 0,0 0 0,0 0 0,1 1 0,-1-1 0,0 1 0,7 3 0,-7-3 0,-1 1 0,1 0 0,-1 1 0,0-1 0,0 0 0,0 1 0,0 0 0,0 0 0,-1 0 0,1 0 0,-1 0 0,0 0 0,0 0 0,0 1 0,0-1 0,0 1 0,-1 0 0,0-1 0,0 1 0,0 0 0,0 0 0,0 7 0,1 4 0,0 1 0,-1-1 0,-1 1 0,-3 21 0,1-24 0,0 1 0,-2-1 0,1 0 0,-1 0 0,-1 0 0,-1-1 0,1 0 0,-2 0 0,0 0 0,0-1 0,-1 0 0,0 0 0,-1-1 0,-1 0 0,-18 16 0,24-23-105,3-3 39,0 1-1,0-1 1,1 1 0,-1-1-1,0 1 1,0-1 0,1 1-1,-1 0 1,0-1 0,1 1-1,-1 0 1,1 0 0,-1 0 0,1-1-1,-1 1 1,1 0 0,0 0-1,-1 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 24575,'-5'-4'0,"-1"2"0,5 7 0,11 11 0,9 12 0,10 9 0,13 9 0,8 9 0,6 4 0,0 1 0,-3-1 0,-7-2 0,-7-1 0,-9-5 0,-11-13-8191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7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11 0,0 10 0,0 4 0,0 5 0,0 1 0,0-3 0,4-7 0,3-10-8191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24575,'12'173'0,"-3"-80"0,18 158 0,-26-247 0,-1 1 0,1-1 0,0 0 0,0-1 0,1 1 0,-1 0 0,1 0 0,4 6 0,-5-9 0,-1-1 0,0 1 0,1-1 0,-1 1 0,1-1 0,-1 0 0,1 1 0,-1-1 0,1 1 0,-1-1 0,1 0 0,-1 0 0,1 1 0,-1-1 0,1 0 0,0 0 0,-1 0 0,1 0 0,-1 0 0,1 0 0,0 0 0,-1 0 0,2 0 0,-1 0 0,1-1 0,-1 1 0,0-1 0,1 0 0,-1 0 0,0 0 0,0 1 0,0-1 0,0 0 0,0 0 0,0-1 0,0 1 0,0 0 0,1-2 0,52-91 0,4-9 0,-51 94 0,0 0 0,0 0 0,1 1 0,0 0 0,0 0 0,1 0 0,18-11 0,-24 16 0,1 1 0,-1 1 0,1-1 0,-1 0 0,1 1 0,-1 0 0,1 0 0,0 0 0,0 0 0,-1 1 0,1-1 0,0 1 0,0 0 0,0 0 0,0 0 0,0 1 0,4 0 0,-5 0 0,-1 1 0,1-1 0,0 1 0,0-1 0,0 1 0,-1 0 0,1 0 0,-1 1 0,0-1 0,1 0 0,-1 1 0,0-1 0,-1 1 0,1 0 0,0-1 0,-1 1 0,1 0 0,-1 0 0,0 0 0,1 4 0,4 14 0,-2 0 0,0 0 0,-1 1 0,-1-1 0,-1 1 0,-1 0 0,-1-1 0,-1 1 0,-7 32 0,8-51 0,0 1 0,0 0 0,0-1 0,-1 1 0,1-1 0,-1 1 0,0-1 0,0 0 0,0 0 0,0 0 0,-5 5 0,6-7 0,1-1 0,-1 1 0,0-1 0,0 1 0,0-1 0,1 1 0,-1-1 0,0 1 0,0-1 0,0 0 0,0 0 0,0 1 0,0-1 0,0 0 0,0 0 0,0 0 0,1 0 0,-1 0 0,-2-1 0,2 1 0,-1-1 0,0 1 0,1-1 0,-1 0 0,1 0 0,-1 0 0,1 0 0,-1 0 0,1 0 0,0-1 0,0 1 0,-1 0 0,1-1 0,-1-1 0,-3-4 0,1-1 0,0-1 0,0 1 0,1-1 0,0 1 0,0-1 0,1 0 0,0 0 0,-1-12 0,2 4 0,0 0 0,0 1 0,2-1 0,3-21 0,-3 34 0,-1 0 0,1 0 0,0 0 0,1 0 0,-1 1 0,1-1 0,-1 0 0,1 1 0,0-1 0,0 1 0,1 0 0,-1 0 0,1 0 0,-1 0 0,1 0 0,0 0 0,0 1 0,1-1 0,-1 1 0,0 0 0,1 0 0,-1 0 0,1 1 0,0-1 0,-1 1 0,1 0 0,0 0 0,0 0 0,0 0 0,0 1 0,8-1 0,-1 2 0,1-1 0,-1 1 0,1 1 0,-1 0 0,1 1 0,-1 0 0,0 0 0,0 1 0,19 11 0,15 12-1365,-5 0-5461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24575,'0'-1'0,"11"-44"0,-11 45 0,0-1 0,0 1 0,0 0 0,0 0 0,0 0 0,0 0 0,0 0 0,0-1 0,0 1 0,0 0 0,0 0 0,0 0 0,0 0 0,0-1 0,0 1 0,1 0 0,-1 0 0,0 0 0,0 0 0,0 0 0,0 0 0,0-1 0,0 1 0,0 0 0,1 0 0,-1 0 0,0 0 0,0 0 0,0 0 0,0 0 0,0 0 0,1 0 0,-1 0 0,0 0 0,0 0 0,0 0 0,0-1 0,0 1 0,1 0 0,-1 0 0,0 0 0,0 0 0,0 1 0,0-1 0,1 0 0,-1 0 0,0 0 0,0 0 0,0 0 0,0 0 0,0 0 0,1 0 0,-1 0 0,0 0 0,0 0 0,0 0 0,0 1 0,7 23 0,17 156 0,-24-179 0,9 37 0,-9-38 0,0 1 0,1 0 0,-1-1 0,0 1 0,0-1 0,1 1 0,-1 0 0,0-1 0,1 1 0,-1-1 0,1 1 0,-1-1 0,1 1 0,-1-1 0,1 1 0,-1-1 0,1 1 0,0-1 0,-1 0 0,1 1 0,-1-1 0,1 0 0,0 0 0,-1 1 0,1-1 0,0 0 0,-1 0 0,1 0 0,0 0 0,0 0 0,-1 0 0,1 0 0,0 0 0,-1 0 0,1 0 0,0 0 0,-1 0 0,1-1 0,0 1 0,-1 0 0,1 0 0,0-1 0,-1 1 0,1-1 0,-1 1 0,1 0 0,-1-1 0,2 0 0,4-5 0,1 0 0,-1-1 0,-1 0 0,1 0 0,-1 0 0,7-13 0,24-54 0,-24 48 0,5-12 0,-10 20 0,1 1 0,1 0 0,15-24 0,-23 40 0,0 0 0,-1 0 0,1 0 0,0 1 0,-1-1 0,1 0 0,0 0 0,0 0 0,0 0 0,0 1 0,0-1 0,0 0 0,0 1 0,0-1 0,0 1 0,0-1 0,0 1 0,0 0 0,0-1 0,0 1 0,2 0 0,-3 0 0,1 0 0,0 1 0,0-1 0,0 1 0,-1-1 0,1 0 0,0 1 0,-1 0 0,1-1 0,0 1 0,-1-1 0,1 1 0,-1 0 0,1-1 0,-1 1 0,1 0 0,-1 0 0,0-1 0,1 1 0,-1 0 0,1 1 0,1 6 0,0 1 0,0-1 0,0 1 0,-1 10 0,2 30 0,4 46 0,-5-84 0,0 1 0,1-1 0,0 0 0,0 0 0,11 21 0,-13-30 0,0 1 0,0-1 0,0 1 0,1-1 0,-1 0 0,1 1 0,-1-1 0,1 0 0,0 0 0,0 0 0,0 0 0,0 0 0,0-1 0,1 1 0,-1-1 0,1 1 0,-1-1 0,1 0 0,-1 0 0,1 0 0,-1 0 0,1-1 0,0 1 0,0 0 0,-1-1 0,1 0 0,0 0 0,0 0 0,-1 0 0,1 0 0,0-1 0,0 1 0,-1-1 0,1 0 0,0 1 0,-1-1 0,1-1 0,-1 1 0,1 0 0,-1 0 0,0-1 0,1 0 0,1-1 0,5-4 0,-1 1 0,0-2 0,-1 1 0,0-1 0,0 0 0,0-1 0,-1 1 0,-1-1 0,1 0 0,4-12 0,7-32 0,-18 61 0,2 0 0,-1 1 0,1-1 0,0 0 0,1 0 0,0 1 0,5 14 0,-5-18 0,-1 0 0,1 0 0,0 0 0,1 0 0,-1 0 0,1 0 0,0-1 0,0 1 0,1-1 0,-1 0 0,1 0 0,0 0 0,0 0 0,0 0 0,1-1 0,8 5 0,-12-7 0,1-1 0,-1 1 0,0-1 0,0 1 0,1-1 0,-1 0 0,0 0 0,1 0 0,-1 0 0,0 0 0,1 0 0,-1 0 0,0 0 0,0 0 0,1-1 0,-1 1 0,0-1 0,0 1 0,1-1 0,-1 1 0,0-1 0,2-1 0,-1 0 0,-1 1 0,1-1 0,0 0 0,-1 0 0,0 0 0,0 0 0,1 0 0,-1 0 0,0 0 0,-1-1 0,2-3 0,0-1 0,-1-1 0,0 1 0,0-1 0,0 0 0,-1 1 0,-1-1 0,0-8 0,-2 6 0,0 0 0,0 0 0,-1 0 0,0 0 0,0 0 0,-1 1 0,-1 0 0,0 0 0,0 0 0,-9-8 0,-7-7 0,-49-40 0,78 68 0,0 0 0,0-1 0,1 1 0,-1-1 0,1-1 0,0 0 0,-1 0 0,10 1 0,74 9 0,-87-11 0,10 0 0,2 2 0,-1-2 0,1 0 0,-1-1 0,32-3 0,-44 2 0,1 0 0,0 0 0,-1 0 0,1 0 0,-1-1 0,1 1 0,-1-1 0,0 0 0,1 0 0,-1 0 0,0 0 0,0-1 0,0 1 0,-1-1 0,1 0 0,-1 0 0,1 0 0,-1 0 0,0 0 0,0 0 0,-1 0 0,1-1 0,0 1 0,-1-1 0,0 0 0,1-3 0,0-3 0,0 0 0,0 0 0,-1 0 0,0 0 0,-1-1 0,0 1 0,0 0 0,-1 0 0,-1-1 0,0 1 0,0 0 0,-4-9 0,6 18 0,0 1 0,0 0 0,0 0 0,0 0 0,0-1 0,0 1 0,0 0 0,0 0 0,0 0 0,0-1 0,0 1 0,-1 0 0,1 0 0,0 0 0,0 0 0,0-1 0,0 1 0,0 0 0,0 0 0,0 0 0,-1 0 0,1-1 0,0 1 0,0 0 0,0 0 0,0 0 0,-1 0 0,1 0 0,0 0 0,0 0 0,0 0 0,-1 0 0,1-1 0,0 1 0,0 0 0,0 0 0,-1 0 0,1 0 0,0 0 0,0 0 0,0 0 0,-1 0 0,1 0 0,0 1 0,0-1 0,0 0 0,0 0 0,-1 0 0,1 0 0,0 0 0,0 0 0,0 0 0,-1 0 0,1 0 0,0 1 0,0-1 0,0 0 0,0 0 0,0 0 0,-1 0 0,1 0 0,0 1 0,0-1 0,0 0 0,0 0 0,0 0 0,0 1 0,-5 15 0,-2 46 0,2 1 0,5 85 0,2-64 0,-1 223-1365,-1-288-5461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19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24575,'40'-18'0,"22"-6"0,6 1 0,-6 5 0,-12 10 0,-15 5-8191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24575,'1'-4'0,"-1"1"0,0 0 0,1 0 0,0-1 0,-1 1 0,1 0 0,1 0 0,-1 0 0,0 0 0,1 0 0,-1 0 0,4-4 0,-4 8 0,0 1 0,0-1 0,0 1 0,-1-1 0,1 0 0,0 1 0,-1-1 0,1 1 0,-1 0 0,0-1 0,1 1 0,-1-1 0,0 1 0,0 2 0,5 377 0,-7-221 0,0-56 0,4 117 0,2-204-1365,2-7-5461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135 137 24575,'2'-32'0,"-1"22"0,-1 0 0,0 0 0,0 0 0,-1 1 0,0-1 0,0 0 0,-4-10 0,5 19 0,0 0 0,-1 0 0,1 0 0,0 1 0,-1-1 0,1 0 0,0 0 0,-1 1 0,1-1 0,-1 0 0,1 1 0,-1-1 0,1 0 0,-1 1 0,0-1 0,1 1 0,-1-1 0,0 1 0,1-1 0,-1 1 0,0 0 0,0-1 0,0 1 0,1 0 0,-1-1 0,-2 1 0,2 0 0,0 1 0,0-1 0,-1 0 0,1 1 0,0-1 0,0 1 0,-1 0 0,1-1 0,0 1 0,0 0 0,0 0 0,0-1 0,0 1 0,0 0 0,-1 1 0,-3 4 0,0 1 0,1-1 0,0 1 0,-6 11 0,-4 19 0,2 1 0,2 0 0,1 1 0,3 0 0,-5 76 0,10-96 0,-2 43 0,3-59 0,0 0 0,1 0 0,-1 1 0,0-1 0,1 0 0,0 0 0,0-1 0,0 1 0,0 0 0,0 0 0,1 0 0,-1-1 0,1 1 0,-1 0 0,4 3 0,-4-6 0,-1 1 0,1-1 0,-1 0 0,1 1 0,0-1 0,-1 1 0,1-1 0,-1 0 0,1 0 0,0 1 0,-1-1 0,1 0 0,0 0 0,-1 0 0,1 0 0,0 0 0,-1 1 0,1-2 0,0 1 0,0 0 0,-1 0 0,1 0 0,0 0 0,-1 0 0,1 0 0,1-1 0,14-15 0,4-28 0,-19 41 0,42-147 0,-31 100 0,31-79 0,-30 95 0,10-20 0,-23 54 0,0 0 0,0 0 0,0 0 0,0 0 0,0 0 0,0 0 0,0 0 0,0 0 0,0 0 0,0 0 0,0-1 0,1 1 0,-1 0 0,0 0 0,0 0 0,0 0 0,0 0 0,0 0 0,0 0 0,0 0 0,0 0 0,0 0 0,0 0 0,0 0 0,1 0 0,-1 0 0,0 0 0,0 0 0,0 0 0,0 0 0,0 0 0,0 0 0,0 0 0,0 0 0,0 0 0,1 0 0,-1 0 0,0 0 0,0 0 0,0 0 0,0 0 0,0 0 0,0 0 0,0 0 0,0 0 0,0 0 0,0 0 0,1 0 0,-1 0 0,0 0 0,0 0 0,0 0 0,0 1 0,0-1 0,0 0 0,0 0 0,0 0 0,0 0 0,0 0 0,0 0 0,0 0 0,0 0 0,0 0 0,0 0 0,0 1 0,0-1 0,0 0 0,0 0 0,0 0 0,3 13 0,-1 17 0,-18 154 0,5-73 0,7-53 0,-3 1 0,-19 76 0,17-116-53,5-30 185,3-32-1576,6 4-5382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2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24575,'-8'27'0,"-4"27"0,1 21 0,2 16 0,2 11 0,3-12-8191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7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24575,'0'5'0,"-5"1"0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8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1059 24575,'5'-2'0,"-1"1"0,1 0 0,-1-1 0,0 0 0,0 0 0,0 0 0,0-1 0,0 0 0,0 1 0,-1-1 0,1 0 0,4-5 0,9-7 0,156-116 0,268-195 0,13 23 0,-195 161 0,-207 119 0,1 1 0,0 3 0,66-14 0,-102 30 0,0 0 0,0 1 0,0 1 0,0 0 0,24 3 0,-38-2 0,1 0 0,-1 1 0,1 0 0,-1 0 0,1 0 0,-1 0 0,1 1 0,-1-1 0,0 1 0,0 0 0,0 0 0,0 0 0,5 4 0,-7-4 0,1 1 0,-1-1 0,0 0 0,0 0 0,0 1 0,0-1 0,0 1 0,0-1 0,0 1 0,-1-1 0,1 1 0,-1-1 0,0 1 0,0-1 0,0 1 0,0 0 0,0-1 0,-1 1 0,1-1 0,-1 1 0,-1 4 0,0-3-97,0 1-1,0 0 1,0-1-1,-1 0 1,0 1-1,1-1 1,-2 0-1,1 0 1,0 0-1,-1-1 1,0 1-1,0-1 0,-8 5 1,-9 6-6729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40 24575,'7'-12'0,"6"-12"0,-14 21 0,-9 13 0,-288 329 0,289-329 0,2-3 0,0 1 0,1 0 0,0 0 0,0 0 0,1 1 0,-5 11 0,9-19 0,1-1 0,0 1 0,0-1 0,-1 1 0,1-1 0,0 1 0,0-1 0,0 1 0,0-1 0,0 1 0,0 0 0,0-1 0,0 1 0,0-1 0,0 1 0,0-1 0,0 1 0,0-1 0,1 1 0,-1-1 0,0 1 0,0 0 0,0-1 0,1 0 0,-1 1 0,0-1 0,1 1 0,-1-1 0,1 1 0,-1-1 0,0 0 0,1 1 0,-1-1 0,1 0 0,-1 1 0,1-1 0,-1 0 0,1 0 0,-1 1 0,1-1 0,-1 0 0,1 0 0,-1 0 0,1 0 0,29 0 0,25-12-34,-1-3 0,0-2 0,74-34 0,-46 18-1195,20-6-5597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1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98 24575,'-5'-7'0,"7"5"0,12 11 0,-9-1 0,0 1 0,0-1 0,-1 1 0,0 1 0,-1-1 0,0 0 0,0 1 0,-1 0 0,0 0 0,-1-1 0,0 1 0,-1 16 0,6 33 0,-3-60 0,2-11 0,2-16 0,-1-5 0,15-71 0,-18 93 0,1 0 0,0 0 0,0 1 0,1 0 0,0 0 0,1 0 0,7-10 0,-12 18 0,0 1 0,1-1 0,-1 0 0,1 1 0,-1-1 0,1 1 0,-1 0 0,1-1 0,0 1 0,0 0 0,-1 0 0,1 0 0,0 0 0,0 1 0,0-1 0,0 0 0,0 1 0,0-1 0,4 1 0,-5 0 0,1 0 0,0 1 0,0-1 0,0 1 0,0 0 0,0-1 0,0 1 0,-1 0 0,1 0 0,0 0 0,0 0 0,-1 1 0,1-1 0,-1 0 0,1 1 0,1 2 0,2 3 0,1 1 0,-2 0 0,1 0 0,-1 0 0,0 1 0,-1-1 0,4 15 0,19 113 0,-14-65 0,-12-67-124,1-1 0,0 1 0,0 0 0,1 0 0,-1-1 0,1 1-1,-1-1 1,1 1 0,0-1 0,3 4 0,7 5-6702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39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24575,'118'1'0,"218"-3"0,-328 2 0,0-1 0,0 0 0,0 0 0,9-3 0,-17 4 0,0 0 0,0 0 0,0 0 0,0 0 0,0 0 0,1 0 0,-1 0 0,0 0 0,0 0 0,0 0 0,0 0 0,0 0 0,1 0 0,-1 0 0,0 0 0,0 0 0,0 0 0,0-1 0,0 1 0,0 0 0,0 0 0,1 0 0,-1 0 0,0 0 0,0 0 0,0 0 0,0 0 0,0-1 0,0 1 0,0 0 0,0 0 0,0 0 0,0 0 0,0 0 0,0-1 0,0 1 0,0 0 0,0 0 0,0 0 0,0 0 0,0 0 0,0-1 0,0 1 0,0 0 0,0 0 0,0 0 0,0 0 0,0 0 0,0 0 0,0-1 0,0 1 0,0 0 0,0 0 0,0 0 0,0 0 0,0 0 0,0 0 0,0 0 0,-1-1 0,1 1 0,0 0 0,0 0 0,0 0 0,0 0 0,-26-7 0,-150-32 0,175 38 0,0 1 0,0-1 0,-1 1 0,1 0 0,0 0 0,0 0 0,-1 0 0,1 0 0,0 0 0,-1 0 0,1 0 0,0 0 0,0 1 0,-1-1 0,1 1 0,0-1 0,0 1 0,0-1 0,0 1 0,0-1 0,-1 1 0,1 0 0,0 0 0,0-1 0,1 1 0,-1 0 0,0 0 0,0 0 0,0 0 0,1 0 0,-1 0 0,0 1 0,1-1 0,-1 0 0,1 0 0,-1 0 0,1 1 0,0-1 0,-1 0 0,1 2 0,-1 6 0,0 0 0,0 0 0,1 0 0,1 14 0,-1-21 0,7 68 0,3 1 0,38 132 0,-38-173-682,22 52-1,-12-44-6143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0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29 24575,'-4'-13'0,"-11"0"0,-12 11 0,-9 19 0,-13 20 0,-2 22 0,-2 23 0,9 15 0,12 14 0,11 5 0,13 1 0,22-5 0,22-10 0,17-12 0,14-22 0,-4-22-8191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87 24575,'-13'91'0,"4"2"0,4 125 0,5-178 0,-1-9 0,-2-22 0,-2-18 0,-2-19 0,5 17 0,-11-59 0,-6-91 0,18 141 0,0 0 0,2 0 0,0 0 0,1 1 0,1-1 0,1 0 0,1 1 0,1 0 0,13-31 0,-17 45 0,1 1 0,0 0 0,0 0 0,0 0 0,0 0 0,1 0 0,0 1 0,-1 0 0,1-1 0,0 1 0,1 1 0,-1-1 0,0 1 0,1 0 0,0-1 0,-1 2 0,1-1 0,0 1 0,0 0 0,0 0 0,0 0 0,0 0 0,0 1 0,0 0 0,6 1 0,-5-1 0,0 1 0,-1-1 0,1 2 0,-1-1 0,1 1 0,-1-1 0,1 1 0,-1 1 0,0-1 0,0 1 0,0 0 0,-1 0 0,1 0 0,-1 1 0,1 0 0,-1 0 0,0 0 0,0 0 0,-1 0 0,0 1 0,1 0 0,2 5 0,-4-4 5,0 0 0,1 0 0,-2 0-1,1 0 1,-1 1 0,0-1 0,0 0 0,-1 1-1,0-1 1,0 0 0,0 1 0,-1-1 0,0 0-1,0 1 1,-1-1 0,0 0 0,0 0-1,0 0 1,-1 0 0,1-1 0,-1 1 0,-1-1-1,1 1 1,-9 8 0,3-3-140,0-2 0,-1 1 0,0-2 0,-1 1 0,0-1 0,0-1 0,0 0 0,-1-1 0,0 0 0,-26 9 0,13-9-6691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24575,'-23'27'0,"-6"18"0,0 14 0,7 11 0,5 2 0,12 2 0,10-6 0,13-11 0,13-11 0,10-13 0,-3-12-8191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24575,'11'-5'0,"1"2"0,1 0 0,-1 0 0,0 1 0,0 1 0,1 0 0,12 0 0,-21 1 0,-1 1 0,0-1 0,1 1 0,-1 0 0,0-1 0,0 1 0,0 1 0,1-1 0,-1 0 0,0 1 0,-1 0 0,1-1 0,0 1 0,0 0 0,-1 1 0,1-1 0,-1 0 0,0 1 0,0-1 0,1 1 0,-2 0 0,1-1 0,0 1 0,-1 0 0,1 0 0,-1 1 0,0-1 0,0 0 0,0 0 0,1 5 0,-1-5 0,-1 1 0,1-1 0,-1 0 0,1 0 0,-1 0 0,0 0 0,0 0 0,0 1 0,-1-1 0,1 0 0,-1 0 0,1 0 0,-1 0 0,0 0 0,-1 0 0,1 0 0,-2 3 0,3-5 0,-1-1 0,1 0 0,0 0 0,0 0 0,-1 0 0,1 1 0,0-1 0,0 0 0,-1 0 0,1 0 0,0 0 0,0 0 0,-1 0 0,1 0 0,0 0 0,-1 0 0,1 0 0,0 0 0,0 0 0,-1 0 0,1 0 0,0 0 0,-1 0 0,1 0 0,0 0 0,0 0 0,-1 0 0,1 0 0,0-1 0,0 1 0,-1 0 0,1 0 0,0 0 0,0 0 0,-1-1 0,1 1 0,0 0 0,0 0 0,0-1 0,0 1 0,-1 0 0,1 0 0,0-1 0,0 1 0,0 0 0,0 0 0,0-1 0,0 1 0,0 0 0,0-1 0,0 1 0,0 0 0,0 0 0,0-1 0,0 1 0,0 0 0,0-1 0,0 1 0,0 0 0,0 0 0,0-1 0,0 1 0,-1-22 0,4 11 0,0 1 0,0-1 0,1 0 0,1 1 0,-1 0 0,1 0 0,1 1 0,0-1 0,1 1 0,-1 0 0,2 1 0,-1 0 0,11-9 0,-18 17 0,1-1 0,-1 0 0,1 1 0,0-1 0,-1 1 0,1-1 0,0 1 0,0 0 0,-1-1 0,1 1 0,0 0 0,0-1 0,0 1 0,-1 0 0,1 0 0,0 0 0,0 0 0,0 0 0,0 0 0,-1 0 0,1 0 0,0 0 0,0 0 0,0 0 0,0 0 0,-1 1 0,2-1 0,0 1 0,-1 0 0,0 0 0,0 1 0,0-1 0,0 0 0,-1 0 0,1 1 0,0-1 0,0 0 0,-1 1 0,1-1 0,-1 0 0,1 1 0,-1 1 0,2 8 0,0 0 0,-1 0 0,0 13 0,-1-21 0,0 5 15,0-1 0,1 1 0,0 0 0,0-1 0,0 1 0,1-1 0,4 10 0,-4-13-102,-1-1-1,1 0 1,1 0 0,-1 0-1,0 0 1,1 0 0,-1 0-1,1-1 1,0 1-1,0-1 1,0 0 0,0 0-1,0 0 1,0 0 0,1 0-1,6 2 1,14 3-6739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1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24575,'13'8'0,"14"9"0,6 8 0,7 15 0,-4 9 0,-3 10 0,-7 3 0,-9 0 0,-15-1 0,-17-2 0,-20-7 0,-17-13 0,0-12-8191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2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0 24575,'18'9'0,"15"16"0,6 18 0,1 18 0,-6 22 0,-9 15 0,-9 12 0,-16 10 0,-17-1 0,-23-5 0,-19-11 0,-16-15 0,-5-14 0,2-19 0,15-19-8191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2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24575,'35'0'0,"26"0"0,11 4 0,-3 2 0,-8 0 0,-14-2-8191</inkml:trace>
  <inkml:trace contextRef="#ctx0" brushRef="#br0" timeOffset="1">27 237 24575,'31'-5'0,"24"-5"0,15-2 0,10 2 0,0-3 0,-14 2-8191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24575,'5'-6'0,"-1"0"0,1 0 0,1 0 0,-1 1 0,1 0 0,0 0 0,0 0 0,0 1 0,14-7 0,-18 9 0,1 1 0,-1 0 0,1 0 0,0 0 0,-1 0 0,1 1 0,0-1 0,-1 1 0,1 0 0,0-1 0,0 1 0,-1 0 0,1 1 0,0-1 0,-1 0 0,1 1 0,0 0 0,-1-1 0,1 1 0,0 0 0,-1 0 0,1 0 0,-1 1 0,0-1 0,1 1 0,-1-1 0,0 1 0,0 0 0,0 0 0,3 4 0,0 1 0,0 2 0,-1-1 0,0 0 0,0 1 0,-1 0 0,0 0 0,0 0 0,-1 0 0,0 1 0,0 16 0,0 2 0,-2 0 0,-4 40 0,3-60 0,-7 42 0,8-47 0,-1 1 0,0-1 0,0 0 0,0 0 0,-1 1 0,1-1 0,-1 0 0,0 0 0,1-1 0,-1 1 0,-4 4 0,5-7 0,1 1 0,0-1 0,0 0 0,0 0 0,0 0 0,0 0 0,-1 1 0,1-1 0,0 0 0,0 0 0,0 0 0,-1 0 0,1 0 0,0 0 0,0 0 0,-1 1 0,1-1 0,0 0 0,0 0 0,-1 0 0,1 0 0,0 0 0,0 0 0,0 0 0,-1 0 0,1 0 0,0 0 0,0 0 0,-1-1 0,1 1 0,0 0 0,0 0 0,-1 0 0,1 0 0,0 0 0,0 0 0,0 0 0,-1-1 0,1 1 0,0 0 0,0 0 0,0 0 0,0 0 0,-1-1 0,1 1 0,0 0 0,0 0 0,0 0 0,0-1 0,0 1 0,0 0 0,0 0 0,0-1 0,0 1 0,0 0 0,-1-1 0,1-16 0,3-1 0,1 1 0,1-1 0,0 1 0,2 0 0,0 0 0,13-22 0,65-92 0,-81 125 0,9-13 0,1 0 0,0 1 0,1 1 0,33-30 0,-46 46 0,-1 0 0,0 0 0,1 0 0,-1 0 0,1 1 0,-1-1 0,1 0 0,-1 1 0,1-1 0,-1 0 0,1 1 0,0 0 0,-1-1 0,1 1 0,0 0 0,-1 0 0,3 0 0,-2 1 0,-1-1 0,0 0 0,0 1 0,0 0 0,0-1 0,0 1 0,0 0 0,0-1 0,0 1 0,0 0 0,0 0 0,0 0 0,-1 0 0,1 0 0,0 0 0,-1 0 0,1 0 0,0 1 0,2 6 0,0-1 0,-1 1 0,-1-1 0,1 1 0,-1 0 0,0 9 0,0 126 0,-2-50 0,1-85 20,0 0 0,1 0 0,0 0 0,1 0 0,1 8 0,-2-13-103,0-1 1,0 1-1,0-1 1,1 0-1,-1 1 1,0-1-1,1 0 1,0 0-1,-1 0 1,1 0-1,0 0 1,0 0-1,0 0 1,1 0-1,-1-1 1,0 1-1,5 1 1,20 5-6744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24575,'13'-9'0,"9"2"0,6 11 0,-3 13 0,-5 13 0,-11 10 0,-11 3 0,-9 3 0,-9-2 0,1-4 0,11-8 0,21-11 0,17-8 0,17-11 0,10-5 0,3-3 0,-8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2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24575,'-23'32'0,"-6"14"0,-4 8 0,0 0 0,1-5 0,1-11 0,6-12-8191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3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24575,'4'17'0,"2"20"0,4 17 0,1 16 0,-2 15 0,-3 15 0,-2 13 0,-1 9 0,-2 6 0,-5 4 0,-7-7 0,-5-16 0,-1-22 0,-1-26 0,2-24-8191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24575,'6'-24'0,"23"-83"0,-24 95 0,-1-1 0,2 1 0,0 0 0,0 0 0,15-20 0,-20 30 0,0 1 0,0-1 0,0 1 0,0-1 0,1 1 0,-1-1 0,0 1 0,1 0 0,-1 0 0,1 0 0,-1 0 0,1 0 0,0 0 0,-1 0 0,1 0 0,0 0 0,0 1 0,-1-1 0,1 1 0,0-1 0,0 1 0,0 0 0,0 0 0,0 0 0,0 0 0,-1 0 0,1 0 0,0 0 0,0 1 0,0-1 0,0 1 0,-1-1 0,1 1 0,0 0 0,0 0 0,-1 0 0,1 0 0,-1 0 0,1 0 0,2 2 0,1 2 0,-1 0 0,1 1 0,-1-1 0,0 1 0,-1 0 0,1-1 0,-1 2 0,-1-1 0,1 0 0,2 8 0,-2-1 0,0 0 0,-1 0 0,-1 0 0,0 1 0,0-1 0,-1 0 0,-1 0 0,-4 24 0,3-28 0,0 1 0,-1 0 0,0-1 0,-1 0 0,0 1 0,-1-1 0,0-1 0,0 1 0,-1-1 0,0 0 0,0 0 0,-9 8 0,-5-1 0,20-15 0,0 0 0,0 0 0,0-1 0,0 1 0,0 0 0,0 0 0,0 0 0,0 0 0,0 0 0,0 0 0,0 0 0,0 0 0,0 0 0,0 0 0,1 0 0,-1 0 0,0 0 0,0-1 0,-1 1 0,1 0 0,0 0 0,0 0 0,0 0 0,0 0 0,0 0 0,0 0 0,0 0 0,0 0 0,0 0 0,0 0 0,0 0 0,0-1 0,0 1 0,0 0 0,0 0 0,0 0 0,0 0 0,0 0 0,0 0 0,0 0 0,0 0 0,0 0 0,-1 0 0,1 0 0,0 0 0,0 0 0,0 0 0,0 0 0,0 0 0,0 0 0,9-13 0,17-15 0,19-11-1365,5 0-5461</inkml:trace>
  <inkml:trace contextRef="#ctx0" brushRef="#br0" timeOffset="1">629 0 24575,'-14'14'0,"-13"17"0,-6 17 0,-2 14 0,5 5 0,3 4 0,6 5 0,6-3 0,11-10 0,15-14 0,9-16 0,11-14 0,0-10-8191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24575,'2'-1'0,"-1"0"0,0 1 0,0-1 0,0 1 0,1-1 0,-1 1 0,0 0 0,1 0 0,-1-1 0,0 1 0,1 0 0,-1 0 0,0 0 0,1 0 0,-1 0 0,0 1 0,1-1 0,-1 0 0,0 1 0,0-1 0,1 1 0,-1-1 0,0 1 0,0-1 0,2 2 0,-1 0 0,0 0 0,0 0 0,0 1 0,0-1 0,-1 0 0,1 1 0,-1 0 0,1-1 0,-1 1 0,2 5 0,0 4 0,0 0 0,0 1 0,-1-1 0,0 17 0,-1-8 0,-2 1 0,-4 32 0,4-47 0,0 0 0,-1 0 0,0 0 0,0 0 0,0 0 0,-1-1 0,0 1 0,0-1 0,-1 1 0,0-1 0,-5 6 0,16-38 0,7-5 0,1 1 0,2 1 0,0 0 0,2 1 0,42-47 0,-60 74 0,0 0 0,0-1 0,0 1 0,0 0 0,1 0 0,-1 0 0,0 0 0,1 0 0,-1 0 0,1 0 0,-1 1 0,1-1 0,-1 0 0,1 1 0,0-1 0,-1 1 0,1 0 0,0-1 0,-1 1 0,1 0 0,0 0 0,1 0 0,-1 1 0,-1 0 0,1 0 0,-1 0 0,0 0 0,0 0 0,1 0 0,-1 0 0,0 0 0,0 0 0,0 0 0,0 1 0,-1-1 0,1 0 0,0 1 0,0-1 0,-1 1 0,1-1 0,0 3 0,2 9 0,0 1 0,-1-1 0,-1 0 0,0 15 0,-1-28 0,1 20 0,-1-2 0,1 1 0,4 27 0,-4-42 0,0 0 0,0 0 0,0 0 0,0 0 0,1-1 0,-1 1 0,1 0 0,0-1 0,0 1 0,0-1 0,1 0 0,-1 0 0,1 0 0,0 0 0,0 0 0,0-1 0,5 5 0,-6-6 5,0 0 0,1 0 0,-1-1 0,0 1 0,0 0 0,1-1 1,-1 1-1,0-1 0,1 0 0,-1 0 0,1 0 0,-1 0 0,0 0 0,1-1 0,-1 1 0,0-1 0,3 0 0,2-1-296,-1-1 0,0 0-1,-1 0 1,11-7 0,13-12-6535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4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22 24575,'18'-13'0,"10"4"0,5 13 0,1 19 0,-5 24 0,-7 21 0,-8 17 0,-15 7 0,-21 6 0,-20 0 0,-24-8 0,-20-10 0,5-20-8191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24575,'1033'-63'-894,"-499"19"560,-303 27 326,276-14-18,-487 31 26,-18 3 0,-31 5 0,-391 66 566,346-62-1526,-78 11-5575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4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0 472 24575,'40'0'0,"40"-5"0,33-1 0,29-4 0,25-5 0,20-4 0,15-4 0,3-2 0,-2 4 0,-13 0 0,-16 4 0,-25 5 0,-29 4 0,-26 4 0,-28 2-8191</inkml:trace>
  <inkml:trace contextRef="#ctx0" brushRef="#br0" timeOffset="1">3457 0 24575,'-9'14'0,"-3"3"-8191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3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161 187 24575,'3'-24'0,"0"11"0,-1 1 0,0-1 0,-1 0 0,-1 0 0,0 0 0,0 0 0,-2 0 0,-3-18 0,5 30 0,0-1 0,-1 1 0,1-1 0,-1 1 0,1 0 0,-1-1 0,1 1 0,-1-1 0,0 1 0,0 0 0,0 0 0,0-1 0,0 1 0,0 0 0,0 0 0,0 0 0,0 0 0,0 0 0,-1 0 0,1 1 0,0-1 0,-1 0 0,1 1 0,-2-2 0,1 2 0,0 1 0,0-1 0,1 0 0,-1 0 0,0 1 0,0-1 0,1 1 0,-1-1 0,0 1 0,0 0 0,1 0 0,-1 0 0,1 0 0,-1 0 0,1 0 0,-3 2 0,-4 5 0,-1 1 0,2 0 0,-1 0 0,-10 18 0,8-9 0,1 0 0,1 0 0,0 1 0,-8 33 0,13-45 0,2 1 0,-1-1 0,1 0 0,0 1 0,1-1 0,-1 0 0,2 1 0,-1-1 0,1 1 0,0-1 0,0 0 0,1 1 0,0-1 0,0 0 0,7 12 0,-8-16 0,0-1 0,1 0 0,-1 0 0,0 0 0,1 0 0,0 0 0,-1 0 0,1 0 0,0-1 0,0 1 0,0 0 0,0-1 0,0 0 0,1 1 0,-1-1 0,0 0 0,1 0 0,-1-1 0,0 1 0,1 0 0,-1-1 0,1 1 0,-1-1 0,1 0 0,-1 0 0,1 0 0,-1 0 0,1 0 0,-1-1 0,1 1 0,-1-1 0,1 1 0,-1-1 0,1 0 0,2-1 0,2-3 0,0 1 0,0-1 0,0 0 0,-1 0 0,0-1 0,0 0 0,0 0 0,-1 0 0,8-12 0,-1-1 0,-1-1 0,8-23 0,10-16 0,-29 58 0,0 0 0,0 1 0,1-1 0,-1 0 0,0 1 0,0-1 0,1 0 0,-1 1 0,1-1 0,-1 1 0,0-1 0,1 0 0,-1 1 0,1-1 0,0 1 0,-1 0 0,1-1 0,-1 1 0,1-1 0,0 1 0,-1 0 0,1-1 0,-1 1 0,1 0 0,0 0 0,0 0 0,-1 0 0,1-1 0,0 1 0,-1 0 0,1 0 0,0 0 0,0 0 0,-1 0 0,1 1 0,0-1 0,-1 0 0,1 0 0,0 0 0,-1 1 0,1-1 0,0 0 0,-1 1 0,1-1 0,-1 0 0,1 1 0,0-1 0,-1 1 0,1-1 0,-1 1 0,1-1 0,-1 1 0,0-1 0,1 1 0,0 0 0,3 6 0,0-1 0,-1 0 0,1 1 0,2 8 0,-5-12 0,8 18-151,0-1-1,1 1 0,0-2 0,2 1 1,1-1-1,0-1 0,1-1 1,23 23-1,-6-16-6674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65 24575,'-4'-44'0,"-4"25"0,7 19 0,1 0 0,0 0 0,-1-1 0,1 1 0,0 0 0,-1 0 0,1 0 0,-1 0 0,1 0 0,-1-1 0,1 1 0,0 0 0,-1 0 0,1 0 0,-1 0 0,1 0 0,-1 0 0,1 0 0,0 0 0,-1 1 0,1-1 0,-1 0 0,1 0 0,-1 0 0,1 0 0,0 1 0,-1-1 0,1 0 0,0 0 0,-1 1 0,1-1 0,0 0 0,-1 0 0,1 1 0,0-1 0,-1 0 0,1 1 0,-4 4 0,0 1 0,0-1 0,1 1 0,0-1 0,0 1 0,0 0 0,1 0 0,0 0 0,0 1 0,-2 10 0,-7 73 0,10-72 0,-8 140 0,9-136 0,1 1 0,1-2 0,1 1 0,1 0 0,8 25 0,-11-43 0,0-1 0,1 1 0,-1 0 0,1-1 0,0 1 0,-1-1 0,2 0 0,-1 1 0,0-1 0,1 0 0,-1 0 0,1-1 0,0 1 0,0 0 0,0-1 0,0 0 0,1 0 0,-1 0 0,1 0 0,-1 0 0,1-1 0,0 1 0,-1-1 0,1 0 0,0 0 0,0-1 0,0 1 0,0-1 0,0 0 0,-1 0 0,1 0 0,0 0 0,5-1 0,-3-1 0,0 1 0,0-1 0,-1 0 0,1-1 0,0 1 0,-1-1 0,0 0 0,1 0 0,-1-1 0,-1 0 0,1 1 0,0-2 0,-1 1 0,0 0 0,0-1 0,0 0 0,-1 0 0,0 0 0,1 0 0,3-12 0,2-12 0,-1-1 0,-1 0 0,-2 0 0,-1 0 0,0-44 0,-4 74 0,0 0 0,0 0 0,0 0 0,0 0 0,0 0 0,-1 0 0,1 0 0,0 0 0,0 0 0,0 0 0,0 0 0,0 0 0,0 0 0,0 0 0,0 0 0,0 0 0,0 0 0,0 0 0,0 1 0,0-1 0,0 0 0,0 0 0,-1 0 0,1 0 0,0 0 0,0 0 0,0 0 0,0 0 0,0 0 0,0 0 0,0-1 0,0 1 0,0 0 0,-6 16 0,-3 24 0,6-22 20,1 1 0,0-1 0,2 0 0,0 1 0,3 18 0,-2-31-98,0 0 0,1 0 0,0 1-1,-1-1 1,2 0 0,-1-1 0,1 1 0,0 0 0,0-1-1,1 1 1,-1-1 0,1 0 0,0 0 0,1-1 0,-1 1-1,1-1 1,0 0 0,6 4 0,10 4-6748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4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24575,'-13'23'0,"0"20"0,2 12 0,7 9 0,5 4 0,6-6 0,3-13-8191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5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2 333 24575,'-1'-15'0,"2"-18"0,3 32 0,1 9 0,2 10 0,-5-10 0,2 6 0,1 1 0,1-1 0,0 0 0,8 15 0,-12-27 0,-1 0 0,1 1 0,0-1 0,-1 0 0,1 0 0,0 0 0,1 0 0,-1 0 0,0 0 0,0-1 0,1 1 0,4 1 0,-6-2 0,1-1 0,0 1 0,0-1 0,-1 0 0,1 0 0,0 0 0,0 0 0,0 0 0,-1 0 0,1-1 0,0 1 0,0-1 0,-1 1 0,1-1 0,0 1 0,-1-1 0,1 0 0,-1 0 0,1 0 0,-1 0 0,1 0 0,1-2 0,4-3 0,-1-1 0,1 0 0,-2-1 0,1 0 0,-1 1 0,0-2 0,0 1 0,-1-1 0,0 1 0,-1-1 0,3-10 0,-2 6 0,2 0 0,-1 0 0,14-20 0,-19 32 0,0 0 0,0 1 0,1-1 0,-1 1 0,1-1 0,-1 1 0,0-1 0,1 1 0,-1-1 0,1 1 0,-1-1 0,1 1 0,-1 0 0,1-1 0,0 1 0,-1 0 0,1 0 0,-1-1 0,1 1 0,0 0 0,-1 0 0,1 0 0,0 0 0,-1 0 0,1-1 0,0 1 0,-1 1 0,1-1 0,-1 0 0,1 0 0,0 0 0,-1 0 0,1 0 0,0 0 0,-1 1 0,1-1 0,-1 0 0,1 1 0,0-1 0,-1 0 0,1 1 0,-1-1 0,1 1 0,-1-1 0,1 1 0,-1-1 0,0 1 0,1-1 0,-1 1 0,1 0 0,21 38 0,-16-25 0,0-6 0,-1 0 0,1 0 0,0-1 0,1 0 0,0 0 0,0-1 0,1 0 0,-1 0 0,1-1 0,15 8 0,-20-11 0,-1-1 0,1 0 0,-1 0 0,1 0 0,0 0 0,-1-1 0,1 1 0,0 0 0,-1-1 0,1 0 0,0 0 0,0 0 0,0 0 0,-1 0 0,1-1 0,0 1 0,0-1 0,-1 1 0,1-1 0,0 0 0,-1 0 0,1 0 0,-1-1 0,1 1 0,-1-1 0,0 1 0,0-1 0,0 0 0,1 0 0,-2 0 0,1 0 0,0 0 0,0 0 0,-1 0 0,1-1 0,-1 1 0,1-1 0,-1 1 0,0-1 0,0 1 0,0-5 0,3-3 0,-1 0 0,-1 0 0,0 0 0,0 0 0,0-12 0,-2 18 0,0-1 0,0 0 0,0 1 0,0-1 0,-1 1 0,0-1 0,0 1 0,0-1 0,0 1 0,-1 0 0,0 0 0,0-1 0,-4-6 0,6 11 0,-1-1 0,1 1 0,0-1 0,-1 0 0,1 1 0,-1-1 0,1 1 0,-1-1 0,1 1 0,-1-1 0,1 1 0,-1 0 0,1-1 0,-1 1 0,0-1 0,1 1 0,-1 0 0,1 0 0,-1-1 0,0 1 0,1 0 0,-1 0 0,0 0 0,0 0 0,1 0 0,-1 0 0,0 0 0,1 0 0,-1 0 0,0 0 0,1 0 0,-1 0 0,0 1 0,1-1 0,-1 0 0,0 0 0,1 1 0,-1-1 0,0 0 0,1 1 0,-1-1 0,1 1 0,-1-1 0,1 1 0,-1-1 0,1 1 0,-1-1 0,1 1 0,0-1 0,-1 1 0,1 0 0,0-1 0,-1 1 0,1-1 0,0 1 0,0 0 0,0-1 0,-1 1 0,1 1 0,-2 5 0,-1 0 0,2 0 0,-1 0 0,0 9 0,1-8 0,0 0 0,1 0 0,0 0 0,0 1 0,1-1 0,0-1 0,1 1 0,-1 0 0,5 11 0,-3-14 0,-1 0 0,1 0 0,1 0 0,-1 0 0,0-1 0,1 1 0,0-1 0,0 0 0,0 0 0,1 0 0,0-1 0,-1 0 0,11 6 0,-4-4 0,0 0 0,1 0 0,-1-1 0,1-1 0,0 0 0,0 0 0,0-1 0,0-1 0,1 0 0,-1-1 0,0 0 0,0-1 0,1 0 0,-1-1 0,0 0 0,13-5 0,-17 5 0,-1-1 0,1 0 0,-1 0 0,0-1 0,0 0 0,0 0 0,-1-1 0,1 0 0,-1 0 0,0 0 0,0-1 0,-1 0 0,0 0 0,0-1 0,0 1 0,-1-1 0,0 0 0,0 0 0,-1 0 0,0-1 0,0 1 0,0-1 0,-1 0 0,-1 0 0,2-12 0,-2 17 0,-1-1 0,0 1 0,-1-1 0,1 1 0,0 0 0,-1-1 0,0 1 0,0 0 0,0 0 0,0 0 0,0-1 0,-1 1 0,1 0 0,-1 0 0,0 1 0,0-1 0,0 0 0,0 1 0,0-1 0,-1 1 0,1 0 0,-1-1 0,1 1 0,-1 0 0,0 1 0,0-1 0,0 1 0,0-1 0,0 1 0,0 0 0,0 0 0,-6-1 0,5 1 0,0 0 0,0 0 0,0 1 0,0-1 0,-1 1 0,1 0 0,0 1 0,0-1 0,0 1 0,0-1 0,0 1 0,0 0 0,0 1 0,0-1 0,0 1 0,1-1 0,-1 1 0,1 0 0,-1 1 0,1-1 0,0 1 0,-1-1 0,1 1 0,1 0 0,-1 0 0,-4 6 0,3 0 0,0 0 0,1 0 0,0 0 0,0 1 0,1 0 0,0-1 0,1 1 0,0 0 0,0 0 0,1 0 0,1 0 0,-1-1 0,2 1 0,-1 0 0,5 12 0,-6-20 0,1 0 0,0 0 0,0 0 0,0 0 0,0 0 0,0 0 0,0-1 0,1 1 0,-1-1 0,1 1 0,-1-1 0,1 1 0,-1-1 0,1 0 0,0 1 0,0-1 0,0 0 0,-1 0 0,1-1 0,0 1 0,0 0 0,0-1 0,0 1 0,1-1 0,-1 1 0,0-1 0,0 0 0,0 0 0,0 0 0,0 0 0,0 0 0,0-1 0,5 0 0,-4 0 0,1-1 0,0 1 0,-1-1 0,1 0 0,-1 0 0,1 0 0,-1 0 0,0 0 0,0-1 0,0 0 0,0 1 0,-1-1 0,1 0 0,-1 0 0,1-1 0,-1 1 0,2-5 0,0-2 0,-1 0 0,-1 0 0,1 0 0,-2 0 0,1-1 0,-1 1 0,-1-15 0,11 47 0,29 39 0,-36-56 0,0 0 0,1 0 0,-1 0 0,1-1 0,0 0 0,0 0 0,1-1 0,-1 1 0,1-1 0,-1 0 0,1 0 0,0-1 0,0 0 0,9 2 0,-11-3 0,0-1 0,-1 0 0,1 0 0,0 0 0,0 0 0,-1-1 0,1 1 0,0-1 0,-1 0 0,1 0 0,-1 0 0,1-1 0,-1 1 0,0-1 0,1 0 0,-1 0 0,0 0 0,0 0 0,0 0 0,-1-1 0,1 0 0,0 1 0,-1-1 0,0 0 0,0 0 0,3-5 0,4-8 0,-1 0 0,-1-1 0,0 0 0,-1 0 0,-1-1 0,-1 0 0,0 0 0,-1 0 0,-1 0 0,-1 0 0,-1 0 0,0-1 0,-1 1 0,-1 0 0,-1 0 0,-1 0 0,-8-25 0,2 27 0,10 16 0,0-1 0,0 1 0,0 0 0,0 0 0,0 0 0,-1 0 0,1 0 0,0 0 0,0-1 0,0 1 0,0 0 0,0 0 0,-1 0 0,1 0 0,0 0 0,0 0 0,0 0 0,-1 0 0,1 0 0,0 0 0,0 0 0,0 0 0,0 0 0,-1 0 0,1 0 0,0 0 0,0 0 0,0 0 0,-1 0 0,1 0 0,0 0 0,0 0 0,0 0 0,0 0 0,-1 1 0,1-1 0,0 0 0,0 0 0,0 0 0,0 0 0,0 0 0,-1 2 0,1-1 0,-1 1 0,1-1 0,0 0 0,0 1 0,0-1 0,0 1 0,0-1 0,0 0 0,0 1 0,0-1 0,1 1 0,-1-1 0,0 0 0,1 1 0,-1-1 0,1 0 0,1 2 0,1 4 0,1-1 0,0 0 0,0 0 0,0-1 0,1 1 0,0-1 0,0 0 0,1 0 0,-1 0 0,1-1 0,0 0 0,0 0 0,0-1 0,1 1 0,-1-1 0,1-1 0,0 1 0,0-1 0,0-1 0,0 1 0,13 0 0,-18-2 0,0 0 0,1 0 0,-1 0 0,0 1 0,1-1 0,-1 0 0,0 1 0,0 0 0,0-1 0,1 1 0,-1 0 0,0 0 0,0 0 0,0 0 0,0 1 0,0-1 0,-1 0 0,1 1 0,0 0 0,-1-1 0,4 4 0,-3 1 0,0-1 0,0 1 0,0-1 0,-1 1 0,0 0 0,0-1 0,1 10 0,-1-4 17,1-1 0,0 1 1,1-1-1,0 0 0,0 0 0,10 19 0,-9-23-131,-1-1 0,1 0-1,-1 0 1,2 0 0,-1 0 0,0 0-1,1-1 1,0 0 0,0 0 0,0 0-1,1-1 1,10 6 0,6 0-6712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2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24575,'9'14'0,"7"13"0,5 10 0,4 5 0,2-2 0,6-2 0,1-4 0,-1-7 0,-6-9-8191</inkml:trace>
  <inkml:trace contextRef="#ctx0" brushRef="#br0" timeOffset="1">446 1 24575,'0'26'0,"0"23"0,4 12 0,7 4 0,5 0 0,0-7 0,1-13 0,-1-14-8191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7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93 24575,'-2'68'0,"0"-36"0,2-1 0,1 1 0,1 0 0,10 45 0,-12-76 0,0 1 0,1-1 0,-1 0 0,0 0 0,1 1 0,-1-1 0,1 0 0,-1 0 0,1 0 0,-1 0 0,1 0 0,0 0 0,0 0 0,0 0 0,-1 0 0,1 0 0,0 0 0,0 0 0,2 1 0,-2-2 0,0 0 0,0 0 0,0 0 0,0 0 0,-1 0 0,1 0 0,0-1 0,0 1 0,0 0 0,0 0 0,-1 0 0,1-1 0,0 1 0,0-1 0,-1 1 0,1 0 0,0-1 0,-1 1 0,1-1 0,0 0 0,-1 1 0,1-1 0,4-5 0,0 1 0,-1-1 0,0 0 0,0 0 0,4-11 0,29-72 0,16-32 0,-52 119 0,0 0 0,0 0 0,0 0 0,0 0 0,0 0 0,1 0 0,-1 1 0,0-1 0,1 0 0,0 1 0,-1 0 0,1-1 0,2-1 0,-3 3 0,-1 0 0,1 0 0,-1 0 0,1 0 0,0 0 0,-1 0 0,1 0 0,-1 0 0,1 0 0,-1 0 0,1 0 0,-1 1 0,1-1 0,-1 0 0,1 0 0,-1 0 0,0 1 0,1-1 0,-1 0 0,1 1 0,-1-1 0,1 0 0,-1 1 0,0-1 0,1 1 0,-1-1 0,0 0 0,0 1 0,1-1 0,-1 1 0,0-1 0,1 2 0,1 5 0,0-1 0,0 1 0,0 1 0,0-1 0,-1 0 0,0 9 0,-1 74 0,-1-56 0,7 64 0,-6-96 0,0-1 0,0 1 0,0-1 0,1 0 0,-1 1 0,0-1 0,1 1 0,-1-1 0,1 0 0,-1 1 0,1-1 0,0 0 0,-1 1 0,1-1 0,1 1 0,-1-2 0,-1 0 0,1 0 0,-1 0 0,1 0 0,-1 0 0,1 0 0,-1 0 0,1-1 0,-1 1 0,0 0 0,1 0 0,-1-1 0,1 1 0,-1 0 0,0-1 0,1 1 0,-1 0 0,0-1 0,1 1 0,-1 0 0,0-1 0,0 1 0,1-1 0,-1 1 0,0-1 0,0 1 0,0-1 0,0 1 0,1-1 0,17-54 0,-15 43 0,7-18 0,1-9 0,2 1 0,2 0 0,27-50 0,-42 87 0,0 0 0,1 1 0,-1-1 0,0 0 0,1 1 0,-1-1 0,0 1 0,1-1 0,-1 1 0,1-1 0,-1 1 0,1-1 0,-1 1 0,1-1 0,0 1 0,-1-1 0,1 1 0,0 0 0,-1-1 0,1 1 0,0 0 0,-1 0 0,1 0 0,0-1 0,-1 1 0,1 0 0,1 0 0,-1 1 0,0-1 0,0 1 0,0-1 0,0 1 0,0 0 0,0 0 0,0-1 0,0 1 0,-1 0 0,1 0 0,0 0 0,0 0 0,-1 0 0,1 0 0,0 2 0,19 52 0,-16-42 0,-1-3 0,3 7 0,0 0 0,1 0 0,0-1 0,15 23 0,-20-36 0,0 0 0,0 0 0,0 0 0,1 0 0,-1 0 0,1 0 0,0-1 0,0 0 0,0 1 0,0-1 0,0 0 0,0-1 0,1 1 0,-1 0 0,0-1 0,1 0 0,0 0 0,-1 0 0,1 0 0,-1-1 0,1 1 0,0-1 0,0 0 0,-1 0 0,1 0 0,0 0 0,0-1 0,3-1 0,-3 1 0,-1-1 0,0 1 0,1-1 0,-1 0 0,0 0 0,0-1 0,0 1 0,0 0 0,0-1 0,0 0 0,-1 0 0,0 0 0,1 0 0,-1 0 0,0 0 0,0-1 0,-1 1 0,1 0 0,1-5 0,2-7 0,0 0 0,-2 0 0,4-19 0,-3-28 0,-4 51 0,0-1 0,1 0 0,0 1 0,1-1 0,0 1 0,1 0 0,0 0 0,5-12 0,-8 22 0,1 1 0,-1-1 0,1 0 0,-1 0 0,1 0 0,-1 0 0,1 1 0,-1-1 0,1 0 0,0 1 0,-1-1 0,1 0 0,0 1 0,0-1 0,0 1 0,-1-1 0,1 1 0,0-1 0,0 1 0,0 0 0,0 0 0,0-1 0,0 1 0,0 0 0,0 0 0,0 0 0,1 0 0,0 0 0,0 1 0,-1-1 0,1 1 0,0 0 0,0 0 0,0 0 0,-1 0 0,1 0 0,0 0 0,-1 0 0,1 1 0,1 1 0,4 5 0,0 1 0,-1-1 0,10 17 0,-2 3 0,-1 1 0,14 50 0,-23-72 0,-6-22 0,-5-25 0,4 34 0,1 0 0,-1 0 0,0 0 0,0 1 0,0-1 0,-1 1 0,0 0 0,0 0 0,-1 0 0,1 0 0,-1 1 0,0 0 0,-10-7 0,13 10 0,-1-1 0,1 1 0,-1 0 0,0 0 0,0 0 0,1 0 0,-1 0 0,0 0 0,0 1 0,0 0 0,0-1 0,0 1 0,0 0 0,0 0 0,0 1 0,1-1 0,-1 1 0,0-1 0,0 1 0,0 0 0,0 0 0,1 0 0,-1 1 0,0-1 0,1 0 0,-1 1 0,1 0 0,0 0 0,0-1 0,-1 1 0,1 1 0,-3 2 0,-1 3 0,0 0 0,1 1 0,0-1 0,0 1 0,1 0 0,0 0 0,-4 16 0,6-19 0,0 0 0,1 1 0,-1 0 0,2-1 0,-1 1 0,1 0 0,0-1 0,0 1 0,1 0 0,-1-1 0,2 1 0,1 7 0,-2-12 0,0 0 0,-1 0 0,1 0 0,0 0 0,0 0 0,0-1 0,0 1 0,1 0 0,-1-1 0,0 1 0,1-1 0,-1 1 0,1-1 0,0 0 0,-1 0 0,1 1 0,0-1 0,0 0 0,0-1 0,0 1 0,-1 0 0,1 0 0,0-1 0,0 0 0,0 1 0,1-1 0,-1 0 0,0 0 0,0 0 0,0 0 0,0 0 0,0 0 0,0-1 0,0 1 0,0-1 0,3 0 0,0-1 0,0 0 0,0 0 0,0-1 0,0 0 0,-1 1 0,1-2 0,-1 1 0,0 0 0,0-1 0,0 0 0,0 0 0,-1 0 0,4-5 0,1-7 0,0 0 0,11-34 0,-3 7 0,-11 73 0,-5-23 0,0-1 0,0 0 0,1 0 0,-1 1 0,2-1 0,-1 0 0,1 0 0,0 0 0,0 0 0,0-1 0,6 9 0,-6-11 0,0-1 0,0 1 0,0-1 0,1 1 0,-1-1 0,1 0 0,0 0 0,-1 0 0,1 0 0,0-1 0,0 1 0,1-1 0,-1 1 0,0-1 0,0 0 0,0-1 0,1 1 0,-1 0 0,1-1 0,-1 0 0,0 0 0,1 0 0,3 0 0,0-1 0,0-1 0,0 1 0,0-1 0,-1 0 0,1 0 0,0-1 0,-1 0 0,1 0 0,-1-1 0,0 1 0,0-1 0,0-1 0,-1 1 0,0-1 0,1 0 0,-2 0 0,1-1 0,-1 1 0,1-1 0,-1 0 0,-1 0 0,6-12 0,-3 4 0,0-1 0,0 0 0,-1 0 0,-1-1 0,-1 0 0,0 0 0,-1 0 0,-1 0 0,0-16 0,-23 140 0,19-77 0,-8 85 0,11-101 0,0 0 0,1 0 0,0-1 0,1 1 0,7 24 0,-9-37 0,1 0 0,-1-1 0,1 1 0,-1-1 0,1 1 0,0-1 0,-1 1 0,1-1 0,0 0 0,0 1 0,0-1 0,0 0 0,0 0 0,0 1 0,0-1 0,1 0 0,-1 0 0,0 0 0,1 0 0,-1-1 0,1 1 0,2 1 0,-3-2 0,1 0 0,0 0 0,0 0 0,0 0 0,0-1 0,-1 1 0,1-1 0,0 1 0,0-1 0,-1 1 0,1-1 0,0 0 0,-1 0 0,1 0 0,-1 0 0,3-2 0,4-3 0,-1-1 0,0 0 0,-1 0 0,1-1 0,-2 0 0,7-9 0,-1-2 0,-1 4 0,-1 0 0,-1-1 0,0 0 0,9-29 0,-17 45 1,0 0 1,0 0-1,0 0 0,0 0 0,0-1 0,0 1 0,1 0 1,-1 0-1,0 0 0,0 0 0,0-1 0,0 1 1,0 0-1,0 0 0,0 0 0,0-1 0,0 1 0,0 0 1,0 0-1,0 0 0,0 0 0,0-1 0,0 1 1,0 0-1,0 0 0,0 0 0,0-1 0,0 1 0,0 0 1,-1 0-1,1 0 0,0 0 0,0-1 0,0 1 0,0 0 1,0 0-1,0 0 0,-1 0 0,1 0 0,0-1 1,0 1-1,0 0 0,0 0 0,-1 0 0,1 0 0,0 0 1,0 0-1,0 0 0,0 0 0,-1 0 0,1 0 0,0 0 1,-10 4-930,8-3 428,-8 6-6326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7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24575,'-26'441'0,"-1"-35"0,27-156-1365,0-265-5461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8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24575,'8'1'0,"-1"-1"0,0 1 0,1 0 0,-1 1 0,0-1 0,0 1 0,0 1 0,0 0 0,0 0 0,0 0 0,-1 0 0,0 1 0,1 0 0,-1 1 0,-1-1 0,1 1 0,-1 0 0,0 1 0,0-1 0,0 1 0,-1 0 0,0 0 0,6 11 0,-5-5 0,1 0 0,-2 0 0,1 1 0,-2-1 0,1 1 0,-2 0 0,0 0 0,0 0 0,-2 0 0,1 0 0,-2 1 0,-2 19 0,2-27 0,0-1 0,-1 1 0,1-1 0,-1 0 0,0 0 0,-1 0 0,1 0 0,-1 0 0,0 0 0,0-1 0,-1 1 0,1-1 0,-1 0 0,0 0 0,0 0 0,0 0 0,-1-1 0,1 0 0,-1 0 0,-9 5 0,4-4 0,-1 0 0,1-1 0,0 0 0,-1-1 0,0 0 0,1 0 0,-1-1 0,0-1 0,-19-1 0,26 1-114,0 0 1,1-1-1,-1 0 0,1 1 0,-1-1 1,1 0-1,0-1 0,-1 1 0,1-1 1,0 1-1,-6-5 0,-4-7-6712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4:28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22 24575,'-9'-9'0,"2"1"0,6 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16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24575,'10'9'0,"6"7"0,1 2-8191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0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24575,'-35'0'0,"33"0"0,4 0 0,20 0 0,156 13 0,-13 1 0,-156-15-117,22 2 365,-29-1-331,-1 0 0,0 0-1,0 0 1,1 1 0,-1-1 0,0 0 0,0 1 0,1-1 0,-1 1 0,0-1 0,0 1 0,0-1-1,0 1 1,0 0 0,0 0 0,0-1 0,2 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24575,'7'-6'0,"0"-1"0,1 2 0,0-1 0,0 1 0,1 1 0,-1-1 0,1 1 0,0 1 0,12-4 0,14-2 0,41-4 0,-27 5 0,118-12 0,-120 16 0,-44 4-42,-1 0-1,1 0 0,-1-1 1,1 1-1,-1-1 0,1 1 1,-1-1-1,1 0 0,-1 0 1,0 0-1,1 0 0,-1 0 1,0-1-1,0 1 0,0-1 1,0 1-1,0-1 0,-1 0 1,1 0-1,0 0 0,-1 0 1,1 0-1,-1 0 0,0 0 1,1 0-1,-1-1 0,0 1 1,-1 0-1,1-1 0,0 1 1,0-4-1,1-13-6783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1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5 24575,'-1'-1'0,"0"1"0,0-1 0,-1 1 0,1-1 0,0 1 0,0-1 0,-1 1 0,1 0 0,0 0 0,0 0 0,-1-1 0,1 1 0,0 1 0,0-1 0,-1 0 0,1 0 0,-2 1 0,3-1 0,0 1 0,0 0 0,0-1 0,0 1 0,0-1 0,0 1 0,0 0 0,1-1 0,-1 1 0,0-1 0,0 1 0,0 0 0,1-1 0,-1 1 0,0-1 0,1 1 0,-1-1 0,1 1 0,-1-1 0,0 1 0,1-1 0,-1 1 0,2-1 0,38 35 0,1-13 0,76 32 0,-114-53 0,-1 0 0,1 0 0,0 0 0,-1 0 0,1 1 0,-1-1 0,1 1 0,-1 0 0,0 0 0,1 0 0,-1 0 0,0 0 0,0 0 0,-1 0 0,1 1 0,0-1 0,1 4 0,-3-3 0,1-1 0,-1 1 0,0-1 0,0 1 0,0-1 0,0 1 0,0-1 0,0 1 0,-1-1 0,1 1 0,-1-1 0,0 1 0,0-1 0,0 0 0,0 1 0,0-1 0,0 0 0,-1 0 0,1 0 0,-4 3 0,-56 77-97,-45 62 315,89-117-590,2 0 1,0 1-1,-18 49 1,20-35-6455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24575,'50'-14'0,"-1"3"0,1 1 0,95-6 0,-141 16 0,0 0 0,0 0 0,0 0 0,0 0 0,-1 1 0,1 0 0,0-1 0,0 2 0,0-1 0,-1 0 0,1 1 0,-1-1 0,1 1 0,4 3 0,-6-3 0,0 1 0,0-1 0,0 0 0,0 1 0,-1 0 0,1-1 0,-1 1 0,1 0 0,-1 0 0,0 0 0,0 0 0,0 0 0,0 0 0,-1 0 0,1 0 0,-1 0 0,0 0 0,0 5 0,0 67 0,-1-18 0,6 5 0</inkml:trace>
  <inkml:trace contextRef="#ctx0" brushRef="#br0" timeOffset="1">374 1002 24665,'-31'1'30,"26"-1"-136,1 0 0,-1 0 0,1-1 0,-1 1 0,0-1 0,1 0-1,0-1 1,-1 1 0,1-1 0,0 0 0,-1 0 0,1 0 0,-4-3 0,-5-8-6720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24575,'-10'18'0,"-6"14"0,8-11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3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24575,'23'-9'0,"24"-2"0,18-1 0,12 3 0,5 3 0,-6 6 0,-16 4-8191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07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177 258 24575,'27'35'0,"-1"3"0,-3-4 0,-6-7-8191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4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50 24575,'33'-3'0,"1"0"0,-1-2 0,40-11 0,28-5 0,-101 21 0,0 0 0,0 0 0,1 0 0,-1 0 0,0 0 0,0-1 0,0 1 0,0 0 0,0 0 0,0 0 0,0 0 0,0 0 0,0 0 0,1 0 0,-1 0 0,0 0 0,0 0 0,0 0 0,0 0 0,0 0 0,0 0 0,1 0 0,-1 0 0,0 0 0,0 0 0,0 0 0,0 0 0,0 0 0,0 0 0,1 0 0,-1 0 0,0 0 0,0 0 0,0 0 0,0 0 0,0 0 0,0 0 0,0 0 0,1 0 0,-1 0 0,0 0 0,0 0 0,0 0 0,0 0 0,0 1 0,0-1 0,0 0 0,0 0 0,0 0 0,1 0 0,-1 0 0,0 0 0,0 0 0,0 1 0,0-1 0,0 0 0,0 0 0,0 0 0,0 0 0,0 0 0,0 0 0,0 1 0,0-1 0,0 0 0,-10 7 0,-19 8 0,-12 3 0,-71 26 0,99-40 0,0-1 0,-1 0 0,1 0 0,-1-2 0,1 0 0,-24-1 0,34 0 0,0 0 0,0-1 0,0 0 0,0 0 0,1 0 0,-1 0 0,0 0 0,1 0 0,-1-1 0,-3-2 0,-7-4 0,13 8 0,-1 0 0,1 0 0,0 0 0,-1 0 0,1 0 0,0 0 0,0 0 0,-1 1 0,1-1 0,0 0 0,-1 0 0,1 0 0,0 0 0,0 0 0,-1 0 0,1 1 0,0-1 0,-1 0 0,1 0 0,0 0 0,0 1 0,0-1 0,-1 0 0,1 0 0,0 1 0,0-1 0,0 0 0,0 0 0,-1 1 0,1-1 0,0 0 0,0 0 0,0 1 0,0-1 0,0 0 0,0 1 0,0-1 0,0 0 0,0 1 0,0-1 0,0 0 0,0 1 0,0-1 0,0 0 0,0 1 0,0 20 0,0-18 0,4 169 0,7-1 0,8 0 0,54 223 0,-73-392 4,1 1 0,0-1 0,0 1 0,0 0 0,0-1 0,0 0 0,1 1 0,-1-1-1,1 0 1,-1 0 0,1 1 0,0-1 0,0 0 0,0-1 0,0 1 0,0 0 0,1-1 0,-1 1 0,0-1-1,1 0 1,-1 1 0,1-1 0,4 1 0,3 0-143,0-1 0,0 0 0,0 0 0,0-1 0,11-1-1,-8 1-484,20-1-6202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24575,'0'0'0,"-1"-1"0,1 1 0,0-1 0,0 1 0,0 0 0,0-1 0,0 1 0,0 0 0,0-1 0,0 1 0,0-1 0,1 1 0,-1 0 0,0-1 0,0 1 0,0 0 0,0-1 0,0 1 0,1 0 0,-1-1 0,0 1 0,0 0 0,1-1 0,-1 1 0,0 0 0,0 0 0,1-1 0,-1 1 0,0 0 0,1 0 0,-1 0 0,0-1 0,1 1 0,-1 0 0,0 0 0,1 0 0,-1 0 0,1 0 0,-1 0 0,0 0 0,1 0 0,-1 0 0,0 0 0,1 0 0,-1 0 0,1 0 0,-1 0 0,0 0 0,1 0 0,-1 0 0,0 0 0,1 1 0,-1-1 0,0 0 0,1 0 0,-1 0 0,0 1 0,1-1 0,-1 1 0,21 15 0,-15-6 0,1 1 0,-1-1 0,-1 1 0,0 0 0,-1 0 0,0 1 0,3 11 0,15 40 0,-22-63 0,0 1 0,0-1 0,0 0 0,0 1 0,0-1 0,0 0 0,1 1 0,-1-1 0,0 0 0,0 0 0,0 1 0,0-1 0,1 0 0,-1 1 0,0-1 0,0 0 0,0 0 0,1 1 0,-1-1 0,0 0 0,0 0 0,1 0 0,-1 0 0,0 1 0,1-1 0,-1 0 0,0 0 0,1 0 0,-1 0 0,0 0 0,0 0 0,1 0 0,-1 0 0,0 0 0,1 0 0,-1 0 0,0 0 0,1 0 0,-1 0 0,1 0 0,7-14 0,1-24 0,-9 37 0,3-19 0,11-53 0,-12 67 0,-1 1 0,1 0 0,0 0 0,0-1 0,1 1 0,-1 0 0,1 1 0,0-1 0,1 0 0,4-4 0,-8 8 0,1 1 0,0-1 0,0 0 0,0 1 0,0-1 0,0 1 0,0 0 0,0-1 0,0 1 0,0 0 0,0-1 0,0 1 0,0 0 0,1 0 0,-1 0 0,0 0 0,0 0 0,0 0 0,0 1 0,0-1 0,0 0 0,0 0 0,0 1 0,0-1 0,0 1 0,0-1 0,0 1 0,0-1 0,0 1 0,0-1 0,0 1 0,-1 0 0,1 0 0,0-1 0,0 1 0,-1 0 0,1 0 0,0 0 0,-1 0 0,1 0 0,-1 0 0,1 1 0,4 5 0,-1 1 0,0 0 0,5 15 0,2 15 65,8 45 0,6 23-1560,-18-85-5331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24575,'31'-9'0,"20"-7"0,9-1 0,-1 3 0,-5 3 0,-8 3 0,-16 9 0,-18 3 0,-16 5 0,-6 2-8191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24575,'4'6'0,"1"0"0,-1 1 0,-1-1 0,1 1 0,-1 0 0,0 0 0,-1 0 0,1 0 0,-1 0 0,-1 0 0,1 1 0,-1 14 0,6 16 0,24 115 0,29 126 0,-36-184 0,-5 1 0,-4 2 0,5 142 0,-20-239 0,-1 0 0,1 1 0,0-1 0,0 0 0,0 0 0,0 0 0,0 0 0,0 0 0,0 1 0,0-1 0,0 0 0,1 0 0,-1 0 0,0 0 0,1 0 0,-1 0 0,1 0 0,-1 0 0,1 0 0,-1 0 0,1 0 0,0 0 0,0 0 0,-1 0 0,1 0 0,0-1 0,0 1 0,0 0 0,2 1 0,0-3 0,0 1 0,0 0 0,0 0 0,1-1 0,-1 0 0,0 1 0,0-1 0,0-1 0,4-1 0,-6 3 0,16-6-341,1 1 0,-1 0-1,33-3 1,-26 5-6485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4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24575,'1'-2'0,"-1"-1"0,0 1 0,1-1 0,0 1 0,0-1 0,-1 1 0,1 0 0,0-1 0,1 1 0,-1 0 0,0 0 0,1 0 0,-1 0 0,1 0 0,0 0 0,0 0 0,0 0 0,0 1 0,0-1 0,0 0 0,0 1 0,4-2 0,6-3 0,1 0 0,0 1 0,14-4 0,-4 1 0,-8 1 0,-12 6 0,0-1 0,0 1 0,0-1 0,0 1 0,0 0 0,0 0 0,6 0 0,-8 1 0,0 0 0,0 0 0,-1 0 0,1 1 0,0-1 0,0 0 0,0 1 0,0-1 0,-1 1 0,1-1 0,0 0 0,-1 1 0,1 0 0,0-1 0,-1 1 0,1-1 0,0 1 0,-1 0 0,1-1 0,-1 1 0,0 0 0,1 0 0,-1 0 0,1-1 0,-1 1 0,0 0 0,0 0 0,1 0 0,-1 0 0,0-1 0,0 1 0,0 0 0,0 0 0,0 1 0,6 68 0,-4-37 0,6 32 0,17 41 0,55 143 0,-42-142 0,27 129 0,-64-229 0,3 8 0,-1 0 0,-1 0 0,-1 0 0,0 24 0,-1-36 0,-1 0 0,1 1 0,0-1 0,-1 0 0,0 0 0,0 0 0,0 0 0,0 0 0,-1 0 0,1 0 0,-1 0 0,0 0 0,1 0 0,-1-1 0,-1 1 0,1-1 0,0 1 0,0-1 0,-1 0 0,0 0 0,1 0 0,-1 0 0,0-1 0,0 1 0,0-1 0,-5 2 0,-8 1-136,1-1-1,-1 0 1,1-2-1,-1 0 1,1 0-1,-1-2 1,0 0-1,1 0 0,-23-6 1,18 0-6690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1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16 24575,'0'-1'0,"0"0"0,-1 0 0,1 1 0,0-1 0,-1 0 0,1 0 0,0 1 0,-1-1 0,1 0 0,-1 1 0,1-1 0,-1 0 0,1 1 0,-1-1 0,1 1 0,-1-1 0,0 1 0,1-1 0,-1 1 0,0-1 0,0 1 0,1 0 0,-1-1 0,-1 1 0,1 0 0,0 1 0,1-1 0,-1 1 0,1 0 0,-1-1 0,1 1 0,-1 0 0,1-1 0,0 1 0,-1 0 0,1 0 0,0-1 0,-1 1 0,1 0 0,0 0 0,0 0 0,0 0 0,0 1 0,-1 46 0,8-12 0,2-1 0,17 46 0,-23-82 0,-1-8 0,2-22 0,-1 12 0,-2 11 0,2-6 0,0-1 0,0 0 0,2 1 0,5-14 0,-9 25 0,0 1 0,0-1 0,1 1 0,-1-1 0,0 1 0,1 0 0,-1 0 0,1 0 0,0 0 0,0 0 0,0 0 0,0 0 0,0 0 0,0 1 0,0-1 0,1 1 0,-1 0 0,1-1 0,-1 1 0,1 0 0,-1 0 0,1 1 0,-1-1 0,1 1 0,0-1 0,-1 1 0,1 0 0,0 0 0,4 0 0,-3 1 6,-1 1 0,1-1 0,0 1-1,-1-1 1,1 1 0,-1 0 0,0 1 0,0-1-1,0 0 1,0 1 0,0 0 0,0 0 0,-1-1-1,0 2 1,1-1 0,-1 0 0,2 4 0,5 10-528,16 36 0,-22-46 96,6 17-6400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1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24575,'0'4'0,"0"7"0,0 5 0,-4 4 0,-2 4 0,0 1 0,-3 2 0,0 1 0,2-1 0,1 0 0,-2-5 0,0-5-8191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6:52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24575,'4'4'0,"7"2"0,5 9 0,9 5 0,5 5 0,1 2 0,1 2 0,-2-1 0,0 0 0,-2-5 0,-1-7 0,-5-5-8191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24575,'34'0'0,"-1"-2"0,1-2 0,-1-1 0,52-14 0,-41 6 0,-20 5 0,1 1 0,0 1 0,0 1 0,35-2 0,-58 7 0,1 0 0,0 1 0,-1-1 0,1 1 0,-1-1 0,1 1 0,-1 0 0,0 0 0,1 0 0,-1 1 0,0-1 0,0 0 0,0 1 0,0-1 0,0 1 0,0 0 0,0 0 0,0 0 0,-1 0 0,1 0 0,-1 0 0,1 0 0,0 3 0,5 8 0,-2-1 0,0 1 0,5 18 0,2 7 0,52 101 0,-29-65 0,42 124 0,-64-150 0,-2 1 0,-3-1 0,3 55 0,-8 147 0,-2-249 0,-1 0 0,0 0 0,0 0 0,0-1 0,0 1 0,0 0 0,0 0 0,0 0 0,0 0 0,0 0 0,-1 0 0,1-1 0,0 1 0,0 0 0,-1 0 0,1 0 0,-1-1 0,1 1 0,-1 0 0,1 0 0,-1-1 0,1 1 0,-1 0 0,1-1 0,-1 1 0,0-1 0,1 1 0,-1-1 0,0 1 0,-1 0 0,-1-1 0,1 0 0,-1 0 0,1-1 0,0 1 0,-1 0 0,1-1 0,-1 0 0,1 0 0,-3-1 0,-10-3 0,-14-1 28,1 1 0,-1 1 0,-43 1-1,-22-3-1503,53 0-5350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3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24575,'41'0'0,"34"0"0,24 0 0,11 0 0,2-4 0,-20-2-8191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5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 24575,'-1'40'0,"0"-22"0,0-1 0,2 0 0,0 1 0,0-1 0,2 0 0,0 0 0,7 20 0,-10-36 0,0-1 0,0 0 0,0 0 0,0 0 0,0 0 0,0 0 0,0 1 0,0-1 0,0 0 0,0 0 0,0 0 0,0 0 0,0 0 0,0 0 0,0 1 0,0-1 0,0 0 0,0 0 0,0 0 0,0 0 0,0 0 0,0 0 0,0 1 0,1-1 0,-1 0 0,0 0 0,0 0 0,0 0 0,0 0 0,0 0 0,0 0 0,0 0 0,1 0 0,-1 0 0,0 0 0,0 1 0,0-1 0,0 0 0,0 0 0,1 0 0,-1 0 0,0 0 0,0 0 0,0 0 0,0 0 0,0 0 0,0 0 0,1 0 0,-1-1 0,0 1 0,0 0 0,0 0 0,0 0 0,1 0 0,2-11 0,0-15 0,-5-11 0,1-25 0,2 58 0,-1 0 0,0 1 0,1-1 0,0 1 0,0-1 0,0 0 0,0 1 0,0 0 0,1-1 0,-1 1 0,1 0 0,4-6 0,-5 8 0,0 0 0,0 0 0,0 0 0,0 0 0,0 0 0,1 0 0,-1 0 0,0 0 0,0 1 0,1-1 0,-1 0 0,1 1 0,-1-1 0,0 1 0,1 0 0,-1-1 0,1 1 0,-1 0 0,1 0 0,-1 0 0,1 0 0,0 0 0,-1 0 0,2 1 0,0 0 0,0 0 0,0 0 0,0 0 0,0 1 0,-1 0 0,1-1 0,-1 1 0,1 0 0,-1 0 0,0 1 0,3 2 0,3 5 0,0 1 0,0 0 0,-2 1 0,9 17 0,-15-29 0,4 6 0,-1 0 0,-1 1 0,1-1 0,-1 0 0,0 1 0,-1-1 0,0 1 0,0 0 0,0 7 0,-1-14 0,0 0 0,0 0 0,0 0 0,0 0 0,0 0 0,0 0 0,0 0 0,0 0 0,0 0 0,-1 0 0,1 0 0,0 0 0,0 0 0,0 0 0,0 0 0,0 0 0,0 0 0,0 0 0,0 0 0,-1 0 0,1 0 0,0 0 0,0 0 0,0 0 0,0 0 0,0 0 0,0 0 0,0 0 0,0 0 0,0 0 0,0 0 0,-1 1 0,1-1 0,0 0 0,0 0 0,0 0 0,0 0 0,0 0 0,0 0 0,0 0 0,0 0 0,0 0 0,0 0 0,0 1 0,0-1 0,0 0 0,0 0 0,0 0 0,0 0 0,0 0 0,0 0 0,0 0 0,0 0 0,0 1 0,0-1 0,0 0 0,0 0 0,0 0 0,0 0 0,0 0 0,0 0 0,0 0 0,0 0 0,0 0 0,0 1 0,0-1 0,0 0 0,1 0 0,-1 0 0,-5-10 0,-2-16 0,6 15 0,-6-63 0,7 70 0,0-1 0,0 1 0,0 0 0,0 0 0,1 0 0,0 0 0,0 0 0,0 0 0,1 0 0,-1 0 0,1 0 0,0 0 0,0 0 0,2-3 0,-3 6 0,1 1 0,-1-1 0,0 0 0,0 1 0,0-1 0,1 0 0,-1 1 0,0 0 0,1-1 0,-1 1 0,0 0 0,1 0 0,-1 0 0,1 0 0,-1 0 0,0 0 0,1 0 0,-1 0 0,0 0 0,1 1 0,-1-1 0,0 0 0,1 1 0,-1-1 0,0 1 0,0 0 0,1-1 0,-1 1 0,0 0 0,0 0 0,0 0 0,1 1 0,35 32 0,-37-34 0,20 25 0,0 0 0,-2 1 0,27 52 0,-44-75-114,1 0 1,-1 0-1,1 0 0,0-1 0,0 1 1,0 0-1,0-1 0,0 0 0,0 1 1,1-1-1,4 3 0,7 1-6712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24575,'-5'0'0,"-1"4"0,0 7 0,1 9 0,-3 7 0,0 6 0,2 8 0,-4 1 0,1 2 0,-3-2 0,1-4 0,-2-3 0,1-4 0,2-2 0,-1-7 0,1-10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24575,'5'0'0,"1"4"0,4 7 0,5 5 0,0 4 0,1 4 0,4 2 0,1 1 0,3 0 0,1 0 0,1-4 0,0-2 0,1-5 0,0-4 0,-5-1 0,-2-1 0,-3-3-8191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7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24575,'5'-9'0,"1"1"0,-1 12 0,0 9 0,-2 11 0,-1 10 0,4 5 0,0 4 0,0-1 0,-1-3 0,-2-4 0,-1-3 0,-1-3 0,-1-1 0,4-11 0,2-12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8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24575,'0'-5'0,"9"-1"0,7 1 0,6-4 0,3 0 0,2 1 0,1-2 0,0 1 0,-5 1-8191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8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24575,'4'26'0,"-2"10"0,-3 2 0,5-9 0,9-14 0,8-10 0,4-10 0,7-9 0,7-6 0,6 1 0,4 2 0,-2 1 0,-4 3 0,-10 3-8191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19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24575,'10'-4'0,"10"-2"0,12-5 0,10 1 0,5-4 0,5 2 0,-3 2 0,-5 3 0,-9 7 0,-12 4-8191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0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 24575,'0'0'0,"0"0"0,0 0 0,0-1 0,0 1 0,0 0 0,-1-1 0,1 1 0,0 0 0,0 0 0,0 0 0,-1-1 0,1 1 0,0 0 0,0 0 0,-1 0 0,1-1 0,0 1 0,-1 0 0,1 0 0,0 0 0,0 0 0,-1 0 0,1 0 0,0 0 0,-1 0 0,1 0 0,0 0 0,-1 0 0,1 0 0,0 0 0,-1 0 0,1 0 0,0 0 0,0 0 0,-1 0 0,1 0 0,0 0 0,-1 0 0,1 1 0,0-1 0,0 0 0,-1 0 0,1 0 0,0 0 0,0 1 0,-1-1 0,1 0 0,0 0 0,0 1 0,0-1 0,-1 0 0,1 0 0,0 1 0,0-1 0,0 0 0,0 1 0,0-1 0,0 0 0,0 1 0,0-1 0,-1 0 0,1 1 0,0-1 0,0 25 0,24 148 0,15 169 0,-35-120 0,-1-16 0,-3-203 0,0-1 0,0 1 0,0-1 0,0 1 0,0-1 0,1 0 0,0 1 0,-1-1 0,1 1 0,0-1 0,0 0 0,0 0 0,0 0 0,1 1 0,-1-1 0,0 0 0,1 0 0,0-1 0,-1 1 0,1 0 0,0 0 0,0-1 0,3 2 0,-1-1 0,0-1 0,0 0 0,0 0 0,0 0 0,0-1 0,0 0 0,0 1 0,0-1 0,0-1 0,0 1 0,0 0 0,0-1 0,6-2 0,102-32 111,-75 21-849,48-10 0,-44 16-6088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24575,'8'-8'0,"1"-1"0,1-1 0,0 1 0,0 1 0,17-11 0,-25 18 0,1-1 0,0 1 0,0-1 0,0 1 0,0 0 0,0 0 0,0 1 0,0-1 0,0 0 0,0 1 0,1 0 0,-1 0 0,0 0 0,0 0 0,0 0 0,0 1 0,1 0 0,-1-1 0,0 1 0,0 0 0,0 0 0,0 1 0,0-1 0,2 2 0,4 4 0,0 0 0,-1 0 0,0 1 0,-1 0 0,0 1 0,0-1 0,-1 1 0,0 1 0,0-1 0,6 15 0,5 17 0,16 48 0,-31-81 0,16 47 0,-2 1 0,-3 1 0,-2 0 0,-3 1 0,-2 0 0,-3 90 0,-5-128 0,-1-1 0,0 0 0,-2 0 0,0-1 0,-1 1 0,0-1 0,-12 20 0,15-30 0,-1-1 0,0 0 0,0 0 0,-1 0 0,0-1 0,0 0 0,-1 0 0,1 0 0,-1 0 0,0-1 0,-1 0 0,0-1 0,1 1 0,-1-1 0,-1 0 0,1-1 0,0 0 0,-1 0 0,-11 3 0,16-6-68,1 0 0,0 0-1,-1 0 1,1 0 0,0 0 0,-1 0-1,1 0 1,0-1 0,-1 0 0,1 1-1,0-1 1,0 0 0,0 0 0,0 0-1,0 0 1,0 0 0,0 0 0,0-1-1,-3-2 1,-13-14-6758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1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24575,'5'-2'0,"0"1"0,0-1 0,-1 1 0,1 0 0,0 0 0,0 1 0,0-1 0,0 1 0,0 1 0,0-1 0,6 1 0,-8 0 0,0 1 0,-1-1 0,1 0 0,0 1 0,0-1 0,-1 1 0,1 0 0,-1 0 0,1 0 0,-1 0 0,0 0 0,0 1 0,0-1 0,0 1 0,-1-1 0,1 1 0,0-1 0,-1 1 0,2 4 0,2 5 0,-1 1 0,0 0 0,-1 0 0,0 0 0,1 19 0,-3-24 0,-1-1 0,1 0 0,-2 1 0,1-1 0,-1 0 0,0 0 0,0 0 0,-1 1 0,0-1 0,0-1 0,-5 11 0,6-16 0,1 0 0,0 0 0,-1-1 0,1 1 0,0 0 0,-1 0 0,1-1 0,-1 1 0,1 0 0,-1-1 0,1 1 0,-1 0 0,0-1 0,1 1 0,-1-1 0,0 1 0,1-1 0,-1 1 0,0-1 0,0 0 0,0 1 0,1-1 0,-1 0 0,0 0 0,0 1 0,0-1 0,0 0 0,0 0 0,0-1 0,0 1 0,0-1 0,0 0 0,0 0 0,0 0 0,1 1 0,-1-1 0,0 0 0,0 0 0,1 0 0,-1 0 0,1 0 0,-1 0 0,1-1 0,-1 1 0,1 0 0,0-1 0,-10-53 0,10 43 0,-1-1 0,2 1 0,0-1 0,0 1 0,1 0 0,1 0 0,6-21 0,-7 28 0,0 0 0,0 0 0,0 1 0,1-1 0,-1 1 0,1 0 0,0 0 0,0 0 0,1 0 0,-1 0 0,1 1 0,0-1 0,0 1 0,0 0 0,0 0 0,0 1 0,1-1 0,-1 1 0,1 0 0,0 0 0,8-2 0,-11 4 0,0-1 0,0 1 0,0 0 0,0 0 0,0 0 0,0 0 0,0 0 0,0 0 0,0 0 0,0 1 0,0-1 0,0 1 0,0-1 0,0 1 0,0 0 0,0 0 0,0 0 0,0 0 0,-1 0 0,1 0 0,0 0 0,-1 1 0,1-1 0,-1 1 0,3 2 0,0 3 0,0 0 0,0 0 0,0 1 0,-1-1 0,3 11 0,-4-11 0,1 0 0,0 0 0,0 0 0,6 9 0,-9-15 0,0-1 0,1 0 0,-1 1 0,1-1 0,-1 1 0,1-1 0,-1 0 0,1 1 0,-1-1 0,1 0 0,-1 1 0,1-1 0,0 0 0,-1 0 0,1 0 0,-1 0 0,1 1 0,0-1 0,-1 0 0,1 0 0,0 0 0,-1 0 0,1 0 0,-1-1 0,1 1 0,0 0 0,-1 0 0,1 0 0,-1 0 0,1-1 0,0 1 0,-1 0 0,1-1 0,-1 1 0,1 0 0,-1-1 0,1 1 0,-1-1 0,1 1 0,-1 0 0,0-1 0,1 1 0,-1-1 0,0 1 0,1-1 0,-1 0 0,0 1 0,0-1 0,1 0 0,18-35 0,-17 31 0,10-25 0,-10 22 0,1 1 0,0-1 0,0 1 0,0 0 0,1 0 0,0 0 0,1 0 0,8-9 0,-13 16 0,1 0 0,-1-1 0,1 1 0,-1 0 0,1 0 0,-1 0 0,1 0 0,0-1 0,-1 1 0,1 0 0,-1 0 0,1 0 0,-1 0 0,1 0 0,0 0 0,-1 1 0,1-1 0,-1 0 0,1 0 0,-1 0 0,1 0 0,-1 1 0,1-1 0,-1 0 0,1 1 0,-1-1 0,1 0 0,-1 1 0,1-1 0,-1 0 0,0 1 0,1-1 0,-1 1 0,0-1 0,1 1 0,-1-1 0,0 1 0,1-1 0,-1 1 0,0-1 0,0 1 0,0-1 0,0 2 0,11 25 0,-7-9 23,-1 0 1,2 19-1,-4-24-262,0 1 0,1-1-1,1 0 1,0 0 0,8 19 0,0-10-6587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85 24575,'0'-85'0,"0"653"0,32-647 0,-23 58 0,0 0 0,2 1 0,15-24 0,-22 39 0,0 0 0,0 0 0,0 0 0,0 0 0,1 1 0,0 0 0,0-1 0,0 2 0,0-1 0,1 1 0,-1-1 0,1 2 0,0-1 0,0 1 0,0 0 0,9-2 0,-12 3 0,-1 1 0,1 0 0,-1 0 0,1 1 0,-1-1 0,1 1 0,-1-1 0,1 1 0,-1 0 0,0 0 0,1 0 0,-1 0 0,0 0 0,0 0 0,0 1 0,0-1 0,0 1 0,0-1 0,0 1 0,0 0 0,0 0 0,-1 0 0,1 0 0,-1 0 0,1 0 0,-1 0 0,0 0 0,0 1 0,0-1 0,0 0 0,-1 1 0,2 2 0,2 10 0,0 1 0,-1 0 0,2 27 0,-5-38 0,2 16 0,0 1 0,-2-1 0,-1 0 0,-1 1 0,0-1 0,-7 23 0,7-34 0,-1-1 0,0 0 0,-1 0 0,0 0 0,-1 0 0,0-1 0,0 0 0,-1 0 0,1 0 0,-2 0 0,1-1 0,-1 0 0,0-1 0,-1 1 0,-14 8 0,9-7 0,1-1 0,-2-1 0,1 0 0,-1-1 0,0 0 0,0-1 0,0-1 0,-1 0 0,1-1 0,-1 0 0,1-1 0,-23-2 0,34 1 7,0 0 0,1-1-1,-1 0 1,0 1 0,1-1-1,-1 0 1,0 0-1,1 0 1,-1-1 0,1 1-1,0-1 1,-1 1 0,1-1-1,0 0 1,0 0 0,0 0-1,-2-2 1,3 2-78,0 0 1,0 0-1,0 0 0,0 0 0,1 0 1,-1 0-1,1 0 0,-1-1 1,1 1-1,0 0 0,-1 0 0,1 0 1,0-1-1,1 1 0,-1 0 1,0 0-1,1 0 0,-1 0 0,1-1 1,1-3-1,9-17-6755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1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24575,'-18'22'0,"-10"12"0,-5 5 0,3 0 0,3-2 0,0-12 0,6-10-8191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2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116 184 24575,'-31'0'0,"-6"0"0,7 0 0,15 0 0,12 4 0,13 7 0,8 5 0,2 9 0,1 5 0,-2 1 0,-1 1 0,-2-2 0,-5 0 0,-4-7-8191</inkml:trace>
  <inkml:trace contextRef="#ctx0" brushRef="#br0" timeOffset="1">273 1 24575,'9'22'0,"7"21"0,1 12 0,-2 6 0,-4 5 0,-4 5 0,-3 0 0,-2 0 0,-2-11-8191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5.7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286 71 24575,'-33'0'0,"11"-1"0,1 1 0,-43 6 0,58-4 0,-1-1 0,0 1 0,1 1 0,-1-1 0,1 1 0,0 0 0,-1 0 0,1 1 0,1 0 0,-1 0 0,1 0 0,-1 1 0,-5 6 0,4-3 0,0 0 0,1 0 0,0 1 0,1 0 0,0 0 0,0 0 0,1 0 0,-4 12 0,8-21 0,0 1 0,-1-1 0,1 0 0,0 1 0,0-1 0,0 0 0,0 0 0,0 1 0,0-1 0,0 0 0,0 1 0,0-1 0,0 1 0,0-1 0,0 0 0,0 1 0,0-1 0,0 0 0,0 1 0,0-1 0,0 0 0,0 1 0,1-1 0,-1 0 0,0 0 0,0 1 0,0-1 0,0 0 0,1 1 0,-1-1 0,0 0 0,0 0 0,1 0 0,-1 1 0,0-1 0,1 0 0,-1 0 0,0 0 0,0 1 0,1-1 0,-1 0 0,0 0 0,1 0 0,-1 0 0,0 0 0,1 0 0,-1 0 0,0 0 0,1 0 0,-1 0 0,0 0 0,1 0 0,-1 0 0,0 0 0,1 0 0,-1 0 0,0 0 0,1-1 0,-1 1 0,0 0 0,1 0 0,-1 0 0,0 0 0,0-1 0,1 1 0,-1 0 0,1-1 0,26-14 0,-23 13 0,39-25 0,24-15 0,2 2 0,115-47 0,-181 86-59,1-1-41,0 0-1,0 1 1,1-1-1,-1 1 1,1 0-1,-1 0 1,1 0-1,-1 1 1,1 0-1,-1-1 1,1 2-1,8 0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6.3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3 24575,'0'0'0,"-1"0"0,1 0 0,0-1 0,0 1 0,0 0 0,-1 0 0,1 0 0,0-1 0,0 1 0,-1 0 0,1 0 0,0 0 0,0 0 0,-1 0 0,1-1 0,0 1 0,-1 0 0,1 0 0,0 0 0,0 0 0,-1 0 0,1 0 0,0 0 0,-1 0 0,1 0 0,0 0 0,-1 0 0,1 0 0,0 0 0,0 0 0,-1 1 0,1-1 0,0 0 0,0 0 0,-1 0 0,1 0 0,-1 1 0,-5 13 0,-1 26 0,7-33 0,-25 112 0,16-83 0,2 1 0,-4 43 0,11-79 0,0-1 0,0 1 0,0-1 0,0 1 0,0 0 0,0-1 0,0 1 0,1-1 0,-1 1 0,0 0 0,0-1 0,0 1 0,1-1 0,-1 1 0,0-1 0,1 1 0,-1-1 0,0 1 0,1-1 0,-1 0 0,1 1 0,-1-1 0,1 1 0,-1-1 0,1 0 0,-1 1 0,1-1 0,-1 0 0,1 0 0,-1 0 0,1 1 0,0-1 0,-1 0 0,1 0 0,-1 0 0,1 0 0,0 0 0,-1 0 0,1 0 0,-1 0 0,1 0 0,0 0 0,0-1 0,34-7 0,-24 5 0,19-4 40,-1 2 0,38-3 0,-55 7-205,0 1 0,0 1 0,1 0 0,-1 0 0,0 1 0,0 1 0,0 0 0,15 6 0,-4 1-6661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7.7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33 24575,'3'-9'0,"4"11"0,-6-1 0,0 1 0,0-1 0,0 1 0,0 0 0,0-1 0,0 1 0,0 0 0,0-1 0,-1 1 0,2 3 0,19 151 0,6 33 0,-20-167 0,-4-36 0,-3-36 0,-4 18 0,-2-1 0,-2 1 0,0 0 0,-2 1 0,-2 0 0,-17-35 0,25 58 0,2 3 0,0 1 0,0 0 0,1 0 0,0-1 0,0 1 0,0-1 0,0 1 0,1-1 0,-1-6 0,1 9 0,1 1 0,-1-1 0,1 1 0,-1-1 0,1 1 0,0 0 0,-1-1 0,1 1 0,0-1 0,0 1 0,0 0 0,0 0 0,0 0 0,0 0 0,0-1 0,0 1 0,1 1 0,-1-1 0,0 0 0,1 0 0,-1 0 0,1 1 0,-1-1 0,1 1 0,-1-1 0,1 1 0,-1-1 0,1 1 0,-1 0 0,4 0 0,18-2-19,1 1 0,39 3 1,-25 0-1291,-10-1-5517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8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41 24575,'-4'0'0,"2"0"0,7 0 0,6 0 0,7 0 0,4-5 0,3-1 0,5-4 0,4-1 0,-6 2-8191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8.7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 24575,'0'0'0,"0"0"0,0 0 0,0 0 0,0-1 0,0 1 0,0 0 0,0 0 0,0 0 0,0-1 0,0 1 0,0 0 0,0 0 0,0 0 0,0 0 0,0-1 0,0 1 0,0 0 0,0 0 0,1 0 0,-1 0 0,0-1 0,0 1 0,0 0 0,0 0 0,0 0 0,1 0 0,-1 0 0,0 0 0,0 0 0,0-1 0,1 1 0,-1 0 0,0 0 0,0 0 0,0 0 0,0 0 0,1 0 0,-1 0 0,0 0 0,0 0 0,0 0 0,1 0 0,-1 0 0,0 0 0,0 0 0,0 0 0,1 0 0,-1 1 0,0-1 0,0 0 0,0 0 0,0 0 0,1 0 0,-1 0 0,0 0 0,0 0 0,0 1 0,0-1 0,0 0 0,1 0 0,-1 0 0,0 0 0,0 0 0,0 1 0,0-1 0,0 0 0,0 0 0,0 0 0,0 1 0,12 12 0,-4 3 0,0 0 0,-2 0 0,0 1 0,5 22 0,-5-17 0,16 38 0,-22-59 0,1-1 0,-1 1 0,0 0 0,0 0 0,1-1 0,-1 1 0,1 0 0,-1 0 0,0-1 0,1 1 0,-1-1 0,1 1 0,0 0 0,-1-1 0,1 1 0,-1-1 0,1 1 0,0-1 0,1 1 0,3-11 0,-3-32 0,-2 37 0,-1-38 0,-1 30 0,1 0 0,1 1 0,1-1 0,-1 0 0,2 1 0,3-17 0,-4 27 0,-1 1 0,0-1 0,1 1 0,-1-1 0,1 1 0,-1 0 0,1-1 0,0 1 0,0 0 0,0-1 0,0 1 0,-1 0 0,2 0 0,-1 0 0,0 0 0,0 0 0,0 0 0,0 0 0,1 0 0,-1 0 0,0 0 0,1 1 0,-1-1 0,1 1 0,-1-1 0,1 1 0,-1-1 0,1 1 0,-1 0 0,1 0 0,-1 0 0,1 0 0,-1 0 0,1 0 0,-1 0 0,1 0 0,-1 1 0,1-1 0,-1 0 0,1 1 0,2 1 0,0 0 0,1 1 0,-1-1 0,1 1 0,-1 0 0,0 1 0,0-1 0,-1 1 0,1 0 0,-1 0 0,1 0 0,2 6 0,2 4-195,0 1 0,-1 1 0,-1-1 0,0 1 0,-2 0 0,4 17 0,-4-6-6631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29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10 121 24575,'0'-1'0,"0"1"0,-1 0 0,1 0 0,0 0 0,-1 0 0,1 0 0,0 0 0,-1 0 0,1 0 0,0 0 0,-1 1 0,1-1 0,0 0 0,-1 0 0,1 0 0,0 0 0,-1 0 0,1 1 0,0-1 0,0 0 0,-1 0 0,1 0 0,0 1 0,-1-1 0,1 0 0,0 0 0,0 1 0,0-1 0,-1 0 0,1 1 0,0-1 0,0 0 0,0 1 0,0-1 0,0 1 0,0-1 0,0 1 0,0-1 0,0 1 0,1 0 0,-1-1 0,0 1 0,1-1 0,-1 0 0,0 1 0,1-1 0,-1 1 0,1-1 0,-1 0 0,0 1 0,1-1 0,-1 0 0,1 1 0,-1-1 0,1 0 0,-1 0 0,1 1 0,0-1 0,-1 0 0,1 0 0,0 0 0,15 2 0,0 0 0,0-2 0,0 0 0,1-1 0,-1 0 0,0-1 0,-1-1 0,18-5 0,6 0 0,102-19 0,342-57 0,-467 82 0,-11 1 0,1 0 0,-1 0 0,0 0 0,1 1 0,-1 0 0,1 0 0,-1 1 0,7 0 0,-12-1 0,0 1 0,0-1 0,1 0 0,-1 0 0,0 0 0,0 0 0,0 0 0,0 0 0,1 0 0,-1 0 0,0 1 0,0-1 0,0 0 0,0 0 0,0 0 0,0 0 0,1 0 0,-1 1 0,0-1 0,0 0 0,0 0 0,0 0 0,0 0 0,0 1 0,0-1 0,0 0 0,0 0 0,0 0 0,0 1 0,0-1 0,0 0 0,0 0 0,0 0 0,0 0 0,0 1 0,0-1 0,0 0 0,0 0 0,0 0 0,0 0 0,0 1 0,-1-1 0,1 0 0,0 0 0,0 0 0,0 0 0,0 0 0,0 1 0,0-1 0,-1 0 0,1 0 0,0 0 0,0 0 0,0 0 0,0 0 0,0 0 0,-1 0 0,1 1 0,0-1 0,-1 0 0,-10 7 0,-41 13-1365,24-9-5461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0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 4 24575,'-1'0'0,"1"0"0,-1-1 0,1 1 0,-1-1 0,1 1 0,-1 0 0,1 0 0,-1-1 0,0 1 0,1 0 0,-1 0 0,1-1 0,-1 1 0,1 0 0,-1 0 0,0 0 0,1 0 0,-1 0 0,0 0 0,1 0 0,-1 0 0,1 0 0,-1 0 0,0 1 0,1-1 0,-1 0 0,1 0 0,-1 1 0,1-1 0,-1 0 0,1 0 0,-1 1 0,1-1 0,-1 1 0,1-1 0,-1 0 0,1 1 0,-1-1 0,1 1 0,-1 0 0,-17 27 0,14-20 0,-27 40 0,19-31 0,1 0 0,0 0 0,2 1 0,0 1 0,1 0 0,-6 21 0,13-39 0,1 1 0,0 0 0,-1 0 0,1 0 0,0 0 0,0 0 0,1 0 0,-1 0 0,0 0 0,1 0 0,-1-1 0,1 1 0,-1 0 0,1 0 0,0 0 0,0-1 0,0 1 0,0 0 0,0-1 0,0 1 0,0-1 0,1 1 0,-1-1 0,0 0 0,1 0 0,-1 1 0,1-1 0,0 0 0,-1 0 0,1 0 0,0-1 0,0 1 0,-1 0 0,1-1 0,0 1 0,0-1 0,0 1 0,2-1 0,11 3 0,0-1 0,1-1 0,28 0 0,-26-1 0,127-1-1365,-76-1-5461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0.9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122 103 24575,'-1'-4'0,"-1"0"0,0 0 0,0-1 0,0 1 0,-1 1 0,-5-8 0,8 11 0,0-1 0,-1 1 0,1 0 0,0-1 0,-1 1 0,1-1 0,-1 1 0,1 0 0,-1-1 0,1 1 0,-1 0 0,1 0 0,-1 0 0,1-1 0,-1 1 0,1 0 0,-1 0 0,0 0 0,1 0 0,-1 0 0,1 0 0,-1 0 0,-1 0 0,2 1 0,-1-1 0,0 1 0,0 0 0,0-1 0,1 1 0,-1 0 0,0 0 0,1-1 0,-1 1 0,1 0 0,-1 0 0,1 0 0,-1 0 0,1 0 0,0 0 0,0 0 0,-1 0 0,1 0 0,0 1 0,-3 14 0,1 0 0,0-1 0,1 1 0,1 0 0,1 0 0,3 20 0,21 96 0,-22-122 0,4 24 0,-1-5 0,0 0 0,2-1 0,17 39 0,-25-67 0,0 0 0,0 0 0,0-1 0,0 1 0,0 0 0,0 0 0,0 0 0,0 0 0,1 0 0,-1 0 0,0 0 0,0 0 0,0 0 0,0 0 0,0 0 0,0 0 0,0 0 0,0 0 0,0 0 0,0 0 0,0 0 0,1 0 0,-1 0 0,0 0 0,0 0 0,0 0 0,0 0 0,0 0 0,0 0 0,0 0 0,0 0 0,0 0 0,0 0 0,0 0 0,0 0 0,1 0 0,-1 1 0,0-1 0,0 0 0,0 0 0,0 0 0,0 0 0,0 0 0,0 0 0,0 0 0,0 0 0,0 0 0,0 0 0,0 0 0,0 0 0,0 1 0,0-14 0,-5-21 0,-18-49 0,-48-118 0,25 81 0,46 117 0,-3-4 0,0 0 0,1 0 0,0 0 0,1 0 0,-2-13 0,3 18 0,0 1 0,0-1 0,0 1 0,1 0 0,-1-1 0,0 1 0,1 0 0,-1 0 0,1-1 0,-1 1 0,1 0 0,-1 0 0,1-1 0,0 1 0,0 0 0,0 0 0,0 0 0,-1 0 0,1 0 0,0 0 0,1 0 0,-1 1 0,0-1 0,0 0 0,0 0 0,0 1 0,1-1 0,-1 1 0,0-1 0,1 1 0,-1 0 0,0-1 0,1 1 0,-1 0 0,0 0 0,1 0 0,1 0 0,23 1-27,0 1 0,0 2-1,0 0 1,0 2 0,40 13 0,-14-4-1175,-7-3-5624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59:08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24575,'9'-9'0,"7"-7"0,6-1 0,3 2 0,-2 4-8191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5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24575,'5'-19'0,"14"-36"0,-18 52 0,0 0 0,1 1 0,-1-1 0,1 0 0,-1 1 0,1 0 0,0-1 0,0 1 0,0 0 0,0 0 0,0 0 0,0 0 0,0 0 0,1 1 0,2-3 0,-3 4 0,-1 0 0,0 0 0,0-1 0,0 1 0,0 0 0,0 0 0,0 0 0,0 0 0,0 1 0,0-1 0,0 0 0,0 0 0,0 1 0,0-1 0,0 0 0,0 1 0,0-1 0,0 1 0,0-1 0,0 1 0,0 0 0,0-1 0,-1 1 0,1 0 0,0 0 0,0-1 0,-1 1 0,1 0 0,-1 0 0,1 0 0,0 0 0,-1 0 0,0 0 0,1 1 0,11 38 0,15 130 0,-27-170 0,0 0 0,0 0 0,0 0 0,0 0 0,0 0 0,0 0 0,0 0 0,0 0 0,0 0 0,1 0 0,-1 0 0,0 0 0,0 0 0,0 0 0,0-1 0,0 1 0,0 0 0,0 0 0,0 0 0,0 0 0,0 0 0,0 0 0,0 0 0,1 0 0,-1 0 0,0 0 0,0 0 0,0 0 0,0 0 0,0 0 0,0 0 0,0 0 0,0 0 0,0 0 0,0 0 0,0 0 0,1 0 0,-1 1 0,0-1 0,0 0 0,0 0 0,0 0 0,0 0 0,0 0 0,0 0 0,0 0 0,0 0 0,0 0 0,0 0 0,0 0 0,0 0 0,0 0 0,0 0 0,0 0 0,0 1 0,0-1 0,0 0 0,0 0 0,0 0 0,0 0 0,0 0 0,0 0 0,0 0 0,5-11 0,3-16 0,-4 11 0,29-94 0,-30 101 0,1 0 0,0 0 0,1 0 0,-1 1 0,2-1 0,-1 2 0,1-1 0,0 0 0,11-9 0,-16 16 0,0 0 0,0 0 0,0-1 0,1 1 0,-1 0 0,0 0 0,1 0 0,-1 0 0,1 0 0,0 1 0,-1-1 0,1 0 0,-1 1 0,1-1 0,0 1 0,0 0 0,-1-1 0,1 1 0,0 0 0,0 0 0,-1 0 0,1 0 0,0 1 0,-1-1 0,1 0 0,0 1 0,0-1 0,-1 1 0,1-1 0,-1 1 0,1 0 0,-1 0 0,1 0 0,-1 0 0,1 0 0,-1 0 0,0 0 0,1 0 0,-1 1 0,0-1 0,0 0 0,0 1 0,0-1 0,0 1 0,0-1 0,0 1 0,0 2 0,4 7 0,0 1 0,-1 1 0,0-1 0,-1 1 0,1 14 0,7 90 0,-8-108 0,2-13 0,4-20 0,-7 18 0,-2 6 0,14-40 0,1 1 0,41-71 0,-56 109 0,1 0 0,-1 0 0,1 0 0,0 0 0,-1 0 0,1 0 0,0 0 0,0 0 0,0 0 0,0 0 0,0 0 0,0 0 0,0 1 0,0-1 0,0 0 0,0 1 0,1-1 0,-1 1 0,0-1 0,0 1 0,1 0 0,0-1 0,-1 1 0,0 1 0,0-1 0,0 1 0,0-1 0,0 1 0,0-1 0,0 1 0,0-1 0,0 1 0,0 0 0,0 0 0,-1-1 0,1 1 0,0 0 0,-1 0 0,1 0 0,0 0 0,-1 0 0,2 2 0,2 7 0,0 0 0,-1 1 0,5 20 0,-8-28 0,3 11-82,2 8 135,0-1 0,1 0 0,11 27 1,-14-42-142,0-1 0,0 1 0,0-1 0,0 0 0,1 0 0,0-1 0,0 1 0,0-1 0,1 1 0,-1-1 0,1-1 0,0 1 0,0-1 0,0 1 0,1-1 0,9 3 0,8 1-6738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1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24575,'0'-5'0,"9"-1"0,8 1 0,9 0 0,9 2 0,4 1 0,3 1 0,0 0 0,-8 1-8191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6:57:32.0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1 133 24575,'0'0'0,"0"0"0,-1 0 0,1 0 0,0 0 0,0 0 0,0-1 0,0 1 0,0 0 0,0 0 0,0 0 0,0 0 0,0 0 0,0 0 0,0-1 0,0 1 0,0 0 0,1 0 0,-1 0 0,0 0 0,0 0 0,0 0 0,0 0 0,0-1 0,0 1 0,0 0 0,0 0 0,0 0 0,0 0 0,0 0 0,0 0 0,1 0 0,-1 0 0,0 0 0,0 0 0,0-1 0,0 1 0,0 0 0,0 0 0,0 0 0,1 0 0,-1 0 0,0 0 0,0 0 0,0 0 0,0 0 0,0 0 0,0 0 0,1 0 0,-1 0 0,0 0 0,0 0 0,0 0 0,0 0 0,0 0 0,0 0 0,1 1 0,-1-1 0,0 0 0,0 0 0,0 0 0,10 9 0,8 14 0,-9-3 0,-1-1 0,-1 1 0,8 33 0,-9-26 0,14 31 0,-20-58 0,0 0 0,0 0 0,0 0 0,0 0 0,0 0 0,0 0 0,0 0 0,0 0 0,0 0 0,1 0 0,-1-1 0,0 1 0,0 0 0,0 0 0,0 0 0,0 0 0,0 0 0,0 0 0,0 0 0,0 0 0,0 0 0,1 0 0,-1 0 0,0 0 0,0 0 0,0 0 0,0 0 0,0 0 0,0 0 0,0 0 0,0 0 0,0 0 0,1 0 0,-1 0 0,0 0 0,0 0 0,0 0 0,0 0 0,0 0 0,0 0 0,0 0 0,0 0 0,0 1 0,0-1 0,1 0 0,-1 0 0,0 0 0,0 0 0,0 0 0,0 0 0,0 0 0,0 0 0,0 0 0,0 0 0,0 0 0,0 1 0,0-1 0,0 0 0,0 0 0,0 0 0,0 0 0,0 0 0,0 0 0,0 0 0,3-13 0,-1-20 0,-2 10 0,0-2 0,0 0 0,2 0 0,8-45 0,-9 66 0,0-1 0,0 0 0,1 1 0,-1-1 0,1 1 0,0 0 0,0-1 0,0 1 0,1 0 0,-1 0 0,1 0 0,0 1 0,1-1 0,-1 1 0,0 0 0,1 0 0,0 0 0,-1 0 0,1 0 0,1 1 0,-1 0 0,0 0 0,0 0 0,1 0 0,-1 1 0,9-2 0,-10 2 0,0 1 0,0 0 0,0 0 0,1 0 0,-1 1 0,0-1 0,0 1 0,0 0 0,0 0 0,-1 0 0,1 0 0,0 0 0,0 0 0,-1 1 0,1 0 0,0-1 0,-1 1 0,0 0 0,1 0 0,-1 0 0,0 1 0,0-1 0,0 0 0,0 1 0,-1-1 0,1 1 0,1 4 0,4 7 0,-1 0 0,-1 0 0,0 1 0,3 16 0,-6-21 0,0-117 0,-1 103 0,-1 0 0,1-1 0,0 1 0,1 0 0,-1 0 0,1 0 0,-1 0 0,1 1 0,0-1 0,1 0 0,-1 1 0,1 0 0,-1-1 0,1 1 0,0 0 0,0 0 0,0 0 0,1 1 0,-1-1 0,1 1 0,-1 0 0,1 0 0,0 0 0,0 0 0,0 1 0,0 0 0,0 0 0,0 0 0,0 0 0,0 0 0,1 1 0,-1 0 0,0 0 0,0 0 0,0 0 0,1 1 0,-1-1 0,0 1 0,0 0 0,0 0 0,0 1 0,0-1 0,0 1 0,0 0 0,-1 0 0,1 0 0,-1 1 0,1-1 0,-1 1 0,0 0 0,5 5 0,-3-2 0,-1 1 0,0-1 0,-1 1 0,1 0 0,-1 0 0,0 0 0,-1 0 0,3 13 0,4 60 0,-8-58 0,-1-20-80,0 0 0,0 1-1,0-1 1,1 0 0,-1 0-1,1 0 1,-1 0 0,1 0-1,0 0 1,-1 0 0,1 0 0,0-1-1,0 1 1,0 0 0,1 0-1,1 1 1,7 3-6746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0:59.7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24575,'2'20'0,"0"1"0,2-1 0,0 0 0,1 0 0,15 37 0,1-8 0,34 60 0,-40-84 0,1-1 0,1-1 0,1-1 0,1 0 0,1-2 0,23 19 0,15 7 0,69 41 0,-106-72-1365,-9-4-5461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0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51 24575,'0'356'0,"-13"-562"0,0 29 0,13 176 0,-1 0 0,1 0 0,0 0 0,0 0 0,0 0 0,0-1 0,1 1 0,-1 0 0,0 0 0,0 0 0,1 0 0,-1 0 0,1 0 0,-1 0 0,1 0 0,-1 0 0,1 0 0,1-2 0,-2 3 0,1 0 0,0 0 0,-1-1 0,1 1 0,0 0 0,-1 0 0,1 0 0,0 0 0,-1-1 0,1 1 0,0 0 0,0 1 0,-1-1 0,1 0 0,0 0 0,-1 0 0,1 0 0,0 0 0,-1 1 0,1-1 0,0 0 0,0 1 0,7 4 0,0 0 0,0 1 0,13 12 0,-4-3 0,20 11-273,1-1 0,1-2 0,1-2 0,51 20 0,-30-18-6553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2.2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60 24575,'0'-45'0,"0"31"0,0 29 0,-2 107 0,5 141 0,-3-261 0,0 0 0,0 0 0,0 0 0,1 0 0,-1 0 0,0 0 0,1 0 0,0 0 0,0 0 0,-1 0 0,1 0 0,0 0 0,0 0 0,1-1 0,-1 1 0,3 3 0,-3-4 0,1-1 0,-1 1 0,1 0 0,-1-1 0,1 1 0,0-1 0,-1 1 0,1-1 0,-1 0 0,1 0 0,0 0 0,-1 0 0,1 0 0,0 0 0,-1 0 0,1 0 0,-1-1 0,1 1 0,0-1 0,-1 1 0,3-2 0,15-4-111,60-25-1143,-61 21-5572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2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24575,'0'5'0,"0"6"0,0 5 0,0 4 0,0 4 0,0 2 0,0-8 0,0-12 0,0-10 0,5-10 0,1-2-8191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3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58 24575,'0'-1'0,"0"1"0,0 0 0,0 0 0,-1-1 0,1 1 0,0 0 0,0 0 0,-1 0 0,1-1 0,0 1 0,-1 0 0,1 0 0,0 0 0,-1 0 0,1 0 0,0 0 0,0-1 0,-1 1 0,1 0 0,0 0 0,-1 0 0,1 0 0,0 0 0,-1 0 0,1 0 0,0 1 0,-1-1 0,1 0 0,0 0 0,-1 0 0,1 0 0,0 0 0,0 0 0,-1 1 0,1-1 0,0 0 0,0 0 0,-1 0 0,1 1 0,0-1 0,-10 18 0,-2 23 0,12-40 0,-6 25 0,1 0 0,2 0 0,0 0 0,2 0 0,1 0 0,1 1 0,5 29 0,-23-126 0,4 25 0,3-1 0,-8-78 0,17 121 0,1 0 0,0 1 0,0-1 0,0 0 0,0 0 0,1 1 0,-1-1 0,1 0 0,-1 1 0,1-1 0,0 0 0,0 1 0,0-1 0,0 1 0,1-1 0,-1 1 0,1 0 0,-1 0 0,1 0 0,0 0 0,0 0 0,0 0 0,0 0 0,0 0 0,0 1 0,4-3 0,-2 3 0,0 0 0,-1 0 0,1 0 0,0 1 0,0-1 0,0 1 0,0 0 0,0 0 0,0 0 0,0 1 0,-1 0 0,1-1 0,0 1 0,0 0 0,-1 1 0,1-1 0,0 1 0,3 2 0,4 2 0,-1 1 0,1 1 0,-2 0 0,1 0 0,-1 1 0,0 0 0,-1 0 0,0 1 0,9 14 0,-5-4 0,0 0 0,-1 1 0,-1 0 0,7 26 0,-14-38 0,0 0 0,-1 0 0,0 1 0,-1-1 0,0 0 0,0 1 0,-1-1 0,-2 17 0,2-23 0,-1 0 0,0 0 0,1 0 0,-1 0 0,-1 0 0,1 0 0,0 0 0,-1 0 0,1 0 0,-1-1 0,0 1 0,0-1 0,0 1 0,0-1 0,0 0 0,-1 1 0,1-1 0,-1 0 0,1-1 0,-1 1 0,0 0 0,1-1 0,-1 0 0,0 1 0,0-1 0,0 0 0,0-1 0,-7 2 0,10-2 3,-1 0-1,0 1 1,0-1-1,1 0 0,-1 0 1,0 0-1,1 0 1,-1 0-1,0 0 1,0 0-1,1 0 1,-1-1-1,0 1 0,1 0 1,-1 0-1,0-1 1,1 1-1,-1 0 1,0-1-1,1 1 1,-1 0-1,1-1 0,-1 1 1,1-1-1,-1 1 1,1-1-1,-1 1 1,1-1-1,-1 0 1,1 1-1,0-1 0,-1 1 1,1-1-1,0 0 1,-1-1-1,1 0-163,-1-1-1,1 0 1,0 1-1,0-1 1,0 0-1,0 1 1,1-1-1,0-4 1,6-17-6665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3.6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29 24575,'0'-13'0,"0"0"0,0 11 0,0 14 0,0 20 0,0 21 0,0 15 0,0 14 0,0 11 0,0 3 0,0-2 0,0-3 0,0-4 0,0-7 0,0-14 0,-5-13 0,-1-11 0,0-13-8191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4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0 24575,'-11'145'0,"-3"77"0,14-221 0,0 0 0,0 0 0,0 1 0,0-1 0,1 0 0,-1 0 0,0 0 0,0 1 0,1-1 0,-1 0 0,1 0 0,-1 0 0,1 0 0,0 0 0,-1 0 0,1 0 0,0 0 0,0 0 0,-1 0 0,1 0 0,0 0 0,0 0 0,0-1 0,0 1 0,0 0 0,0-1 0,1 1 0,-1-1 0,0 1 0,0-1 0,0 0 0,0 1 0,1-1 0,-1 0 0,0 0 0,0 0 0,1 0 0,-1 0 0,2 0 0,6-1 0,1 0 0,0-1 0,-1 0 0,13-5 0,5 0 0,11 2-455,1 1 0,52 1 0,-68 4-6371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4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24575,'0'-5'0,"0"4"0,0 5 0,0 8 0,0 5 0,0 5 0,0-6 0,0-10 0,0-11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24575,'-5'8'0,"-10"13"0,-7 11 0,-4 5 0,-2 4 0,-1 1 0,0-3 0,0-4 0,1-7 0,5-9-8191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5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0 276 24575,'69'-74'0,"30"-28"0,-84 88 0,0 2 0,1 0 0,1 0 0,0 2 0,18-9 0,-25 15 0,1 0 0,-1 1 0,0 0 0,1 1 0,0 0 0,0 1 0,16 0 0,78 8 0,-52-2 0,-141-8 0,86 2 0,0 1 0,0-1 0,0 1 0,0 0 0,0 0 0,-1 0 0,1 0 0,0 0 0,0 1 0,0-1 0,0 1 0,0-1 0,0 1 0,1 0 0,-1 0 0,0-1 0,0 1 0,0 1 0,1-1 0,-1 0 0,0 0 0,1 1 0,-1-1 0,1 0 0,0 1 0,-1 0 0,0 2 0,-1 1 0,1 1 0,0 0 0,1 0 0,-1 0 0,1 0 0,0 0 0,1 0 0,-1 6 0,1 20 0,2-1 0,8 54 0,1 5 0,-11-61-1365,-3-5-5461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1:05.4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54 24575,'-9'0'0,"2"-5"0,11-1 0,13 1 0,13-4 0,11 0 0,6 1 0,1 3 0,-4 1 0,-6 2 0,-12 1 0,-16 5 0,-14 7 0,-6 1-8191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09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0 24575,'-5'0'0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1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24 181 24575,'-1'0'0,"-1"0"0,1 0 0,0 0 0,0 0 0,-1 0 0,1 0 0,0-1 0,0 1 0,-1 0 0,1-1 0,0 1 0,0-1 0,0 1 0,0-1 0,0 0 0,0 1 0,-2-3 0,3 3 0,0-1 0,0 0 0,-1 1 0,1-1 0,0 0 0,1 1 0,-1-1 0,0 1 0,0-1 0,0 0 0,0 1 0,0-1 0,1 0 0,-1 1 0,0-1 0,0 1 0,1-1 0,-1 1 0,0-1 0,1 1 0,-1-1 0,1 1 0,-1-1 0,1 1 0,-1-1 0,1 1 0,-1 0 0,1-1 0,-1 1 0,1 0 0,-1-1 0,1 1 0,0 0 0,-1 0 0,1 0 0,0 0 0,0-1 0,37-14 0,0 1 0,0 2 0,49-9 0,-22 5 0,-18 5 0,-16 4 0,-1-1 0,0-1 0,34-16 0,-51 15 0,-20 4 0,-24 5 0,-112 25 0,140-23 0,0 0 0,1 0 0,-1 0 0,1 0 0,-1 1 0,1-1 0,-1 1 0,1 0 0,0-1 0,0 1 0,0 0 0,0 0 0,0 0 0,0 1 0,1-1 0,-1 0 0,1 1 0,-1-1 0,1 1 0,0-1 0,0 1 0,0 0 0,0-1 0,1 1 0,-1 0 0,1 0 0,-1 0 0,1 3 0,0 9 0,0 0 0,1 1 0,5 28 0,-5-36 0,9 43-341,2 0 0,2-1-1,28 65 1,-26-79-6485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0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40 24575,'-1'-3'0,"0"1"0,0 0 0,0-1 0,0 1 0,0 0 0,0 0 0,0 0 0,-1-1 0,1 1 0,-1 1 0,0-1 0,1 0 0,-1 0 0,0 1 0,0-1 0,0 1 0,0-1 0,-4-1 0,4 3 0,0 0 0,0 0 0,1-1 0,-1 2 0,0-1 0,0 0 0,0 0 0,1 0 0,-1 1 0,0-1 0,0 1 0,1 0 0,-1-1 0,0 1 0,1 0 0,-1 0 0,0 0 0,1 0 0,0 0 0,-1 0 0,1 0 0,0 1 0,-1-1 0,1 1 0,0-1 0,-1 3 0,-9 11 0,1 0 0,1 1 0,0 0 0,2 1 0,0 0 0,-6 21 0,-23 111 0,2 106 0,32-209 0,1 0 0,3 0 0,12 72 0,-11-103 0,0 1 0,2 0 0,0-1 0,1 0 0,0 0 0,12 19 0,-14-27 0,1 1 0,1-1 0,-1-1 0,1 1 0,0-1 0,1 0 0,0 0 0,0 0 0,0-1 0,0 0 0,1-1 0,0 0 0,8 4 0,39 7-1365,-3-7-5461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52 24575,'-1'-3'0,"0"0"0,0 0 0,0 0 0,-1 0 0,1 0 0,-1 0 0,1 1 0,-1-1 0,0 1 0,0-1 0,0 1 0,-1 0 0,1-1 0,0 1 0,-1 0 0,0 1 0,1-1 0,-1 0 0,-3-1 0,3 3 0,1-1 0,-1 1 0,1 0 0,-1 0 0,1 0 0,-1 0 0,1 0 0,-1 0 0,1 1 0,0-1 0,-1 1 0,1-1 0,-1 1 0,1 0 0,0 0 0,-1 0 0,1 1 0,0-1 0,0 0 0,0 1 0,0 0 0,0-1 0,0 1 0,-2 3 0,-5 5 0,1 1 0,0 0 0,0 1 0,1 0 0,0 0 0,1 1 0,-8 23 0,5-7 0,2-1 0,-8 49 0,14-66 0,0 0 0,0 0 0,1-1 0,1 1 0,0 0 0,0 0 0,1 0 0,0-1 0,1 1 0,0-1 0,5 11 0,-5-15 0,1 0 0,-1 0 0,1-1 0,0 1 0,0-1 0,0 0 0,1-1 0,0 1 0,0-1 0,0 1 0,0-2 0,1 1 0,0-1 0,-1 1 0,1-1 0,1-1 0,-1 1 0,0-1 0,8 1 0,5 1-455,0-1 0,34 0 0,-14-3-6371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3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24575,'0'18'0,"0"15"0,0 10 0,0 7 0,0 4 0,0 2 0,0-4 0,0-3 0,0-4 0,0-11-8191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93 24575,'10'37'0,"1"0"0,2-1 0,1-1 0,2 0 0,28 45 0,-42-76 0,1 1 0,0-1 0,0 0 0,1 0 0,-1 0 0,1 0 0,0-1 0,0 1 0,6 4 0,-8-8 0,-1 1 0,0-1 0,0 1 0,0-1 0,1 1 0,-1-1 0,0 1 0,0-1 0,1 0 0,-1 0 0,0 0 0,1 0 0,-1 0 0,0 0 0,1 0 0,-1 0 0,0 0 0,1-1 0,-1 1 0,0-1 0,0 1 0,0-1 0,1 1 0,-1-1 0,0 1 0,0-1 0,0 0 0,0 0 0,0 0 0,0 0 0,0 0 0,0 0 0,0 0 0,-1 0 0,1 0 0,0 0 0,-1 0 0,1 0 0,0 0 0,-1-1 0,0 1 0,1-2 0,4-9 0,-1 0 0,-1 0 0,0 0 0,-1 0 0,0-1 0,0-18 0,-5-79 0,3 104 0,-1-11 0,-1 0 0,-7-32 0,7 44 0,1 0 0,-1 0 0,0 0 0,0 0 0,0 0 0,-1 0 0,0 0 0,0 1 0,0-1 0,-1 1 0,1 0 0,-8-7 0,10 11 0,0-1 0,0 0 0,1 1 0,-1-1 0,0 1 0,0-1 0,0 1 0,0 0 0,0-1 0,0 1 0,0 0 0,0 0 0,0-1 0,0 1 0,0 0 0,0 0 0,0 0 0,0 0 0,0 1 0,0-1 0,0 0 0,0 0 0,0 1 0,0-1 0,0 0 0,0 1 0,0-1 0,0 1 0,0-1 0,0 1 0,0 0 0,1-1 0,-1 1 0,0 0 0,0-1 0,1 1 0,-1 0 0,1 0 0,-1 0 0,1 0 0,-1 0 0,1-1 0,-1 1 0,1 0 0,0 0 0,-1 2 0,-2 4 0,1-1 0,0 1 0,0 0 0,1 0 0,-2 12 0,3-9-50,0 1-1,0-1 1,1 1-1,0-1 0,1 0 1,0 0-1,1 1 1,0-1-1,0 0 1,1-1-1,0 1 0,1-1 1,0 0-1,1 0 1,0 0-1,0-1 1,1 0-1,0 0 0,0-1 1,1 1-1,0-2 1,0 1-1,1-1 1,-1 0-1,1-1 1,17 7-1,17 4-6775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24575,'0'5'0,"0"10"0,0 7 0,0 8 0,0 9 0,0 6 0,0 0 0,0 1 0,0-2 0,0-5 0,0-8-8191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4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0 184 24575,'19'-7'0,"-1"0"0,1 1 0,0 1 0,28-5 0,-23 6 0,42-13 0,-64 16 0,-1 1 0,1-1 0,-1 1 0,0-1 0,1 1 0,-1-1 0,0 0 0,1 0 0,-1 1 0,0-1 0,0 0 0,0 0 0,0 0 0,0 0 0,0-1 0,0 1 0,0 0 0,0 0 0,0-1 0,-1 1 0,1 0 0,-1-1 0,1 1 0,-1 0 0,1-1 0,-1-1 0,0 0 0,0 0 0,0 1 0,-1-1 0,0 0 0,1 1 0,-1-1 0,0 1 0,0-1 0,-1 1 0,1-1 0,0 1 0,-1 0 0,-2-3 0,-2-3 0,0 1 0,0 1 0,-1-1 0,0 1 0,0 0 0,-1 1 0,-13-8 0,21 13 0,-1-1 0,1 1 0,-1 0 0,1 0 0,0 0 0,-1 0 0,1-1 0,-1 1 0,1 0 0,0 0 0,-1 0 0,1 0 0,-1 0 0,1 0 0,0 0 0,-1 0 0,1 0 0,-1 0 0,1 0 0,-1 0 0,1 0 0,0 1 0,-1-1 0,1 0 0,0 0 0,-1 0 0,1 1 0,-1-1 0,1 0 0,0 0 0,0 1 0,-1-1 0,1 0 0,0 0 0,-1 1 0,1-1 0,0 0 0,0 1 0,-1 0 0,-1 22 0,12 25 0,7 4-682,38 79-1,-37-93-6143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24575,'18'32'0,"15"14"0,5 8 0,7 0 0,-1-5 0,-4-11 0,-8-12-8191</inkml:trace>
  <inkml:trace contextRef="#ctx0" brushRef="#br0" timeOffset="1">550 0 24575,'9'36'0,"7"25"0,6 11 0,-2 6 0,2 4 0,-5 1 0,-4-9 0,-13-8 0,-7-16-8191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5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 24575,'9'-4'0,"3"-2"-8191</inkml:trace>
  <inkml:trace contextRef="#ctx0" brushRef="#br0" timeOffset="1">341 0 24575,'5'0'0,"5"0"0,2 0-8191</inkml:trace>
  <inkml:trace contextRef="#ctx0" brushRef="#br0" timeOffset="2">341 0 24575,'22'0'0,"8"0"-8191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5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0 225 24575,'227'-24'0,"-219"23"0,1 0 0,-1-1 0,1 1 0,13-6 0,-21 6 0,0 1 0,1-1 0,-1 1 0,0-1 0,0 0 0,1 1 0,-1-1 0,0 0 0,0 0 0,0 0 0,0 0 0,0 0 0,0 0 0,0 0 0,0 0 0,-1 0 0,1 0 0,0-1 0,-1 1 0,1 0 0,0 0 0,-1-1 0,0 1 0,1 0 0,-1-1 0,0 1 0,0-1 0,0 1 0,0 0 0,0-1 0,0 1 0,0-1 0,0 1 0,0 0 0,-1-1 0,0-1 0,-2-5 0,-1 1 0,0-1 0,-1 0 0,1 1 0,-1 0 0,-9-9 0,-16-25 0,8-2 0,22 43 0,0 0 0,0 0 0,0 0 0,0 0 0,0 0 0,0 0 0,-1 0 0,1 0 0,0 0 0,0 0 0,0 0 0,0 0 0,0 0 0,0 0 0,0 0 0,0 0 0,0 0 0,0 0 0,-1 0 0,1 0 0,0 0 0,0 0 0,0 0 0,0 0 0,0 0 0,0 0 0,0 0 0,0 0 0,0 0 0,-1 0 0,1 0 0,0 0 0,0 0 0,0 0 0,0 0 0,0 0 0,0 0 0,0 0 0,0 0 0,0 0 0,0 0 0,0 0 0,0 0 0,0 1 0,0-1 0,0 0 0,-1 0 0,1 0 0,0 0 0,0 0 0,0 0 0,0 0 0,0 0 0,0 0 0,0 1 0,0-1 0,0 0 0,0 0 0,0 0 0,0 0 0,0 0 0,0 0 0,0 0 0,0 0 0,0 0 0,1 1 0,-4 12 0,2 15 0,3-7-105,1 0 0,1-1 0,0 1 0,2-1 0,0 0 0,2-1 0,0 1 0,1-2 0,1 1 0,0-1 0,1-1 0,22 26 0,-4-12-6721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191 1 24575,'-22'0'0,"-12"4"0,-5 11 0,4 7 0,9 9 0,8 8 0,7 2 0,6 2 0,8-1 0,12-3 0,9-4 0,8-4 0,4-6 0,0-9 0,-6-6-8191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97 24575,'2'-7'0,"1"0"0,-1 1 0,1-1 0,1 1 0,0-1 0,-1 1 0,2 0 0,-1 1 0,1-1 0,0 1 0,10-9 0,-14 13 0,1-1 0,-1 1 0,1 0 0,0 0 0,-1-1 0,1 1 0,0 0 0,0 1 0,0-1 0,0 0 0,0 0 0,0 1 0,0 0 0,0-1 0,0 1 0,0 0 0,0 0 0,1 0 0,-1 0 0,0 0 0,0 0 0,0 1 0,0-1 0,0 1 0,0-1 0,0 1 0,0 0 0,0 0 0,0 0 0,-1 0 0,1 0 0,0 0 0,0 1 0,-1-1 0,1 0 0,-1 1 0,1-1 0,-1 1 0,0 0 0,0 0 0,0-1 0,1 1 0,0 3 0,3 8 0,0 0 0,0 1 0,-2-1 0,0 1 0,0 0 0,-1 0 0,-1 0 0,0 0 0,-2 19 0,1-35 0,0-7 0,0 0 0,1 1 0,0-1 0,0 0 0,4-11 0,-4 18 0,-1 1 0,1-1 0,-1 0 0,1 0 0,0 0 0,0 0 0,0 1 0,0-1 0,0 0 0,0 1 0,0-1 0,1 1 0,-1-1 0,0 1 0,1 0 0,0-1 0,-1 1 0,1 0 0,-1 0 0,1 0 0,0 0 0,0 1 0,0-1 0,0 0 0,-1 1 0,1-1 0,0 1 0,0 0 0,0-1 0,0 1 0,0 0 0,0 0 0,0 0 0,0 1 0,0-1 0,0 0 0,0 1 0,0-1 0,2 2 0,0 0 7,0 0 0,0 1-1,0-1 1,0 1 0,0 0-1,-1 0 1,1 1-1,-1-1 1,0 1 0,0 0-1,0-1 1,-1 1 0,1 0-1,-1 1 1,0-1 0,0 0-1,2 7 1,2 7-378,-1 0-1,0 0 1,2 20 0,-4-12-6455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6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0 192 24575,'11'36'0,"1"0"0,1-1 0,2-1 0,1 0 0,24 35 0,-38-66 0,0 0 0,0 0 0,1 0 0,-1 0 0,1 0 0,-1-1 0,1 1 0,0-1 0,0 0 0,0 0 0,0 0 0,0 0 0,7 3 0,-8-5 0,0 0 0,-1 1 0,1-1 0,0 0 0,0 0 0,0 0 0,0 0 0,-1-1 0,1 1 0,0 0 0,0-1 0,0 1 0,-1-1 0,1 0 0,0 1 0,-1-1 0,1 0 0,-1 0 0,1 0 0,-1 0 0,1-1 0,-1 1 0,0 0 0,1 0 0,-1-1 0,0 1 0,0-1 0,0 1 0,1-4 0,4-6 0,-1 0 0,0 0 0,-1 0 0,0-1 0,-1 0 0,0 0 0,0 0 0,0-18 0,0-100 0,-3 127 0,-1-22 0,-8-46 0,8 61 0,-1 1 0,-1-1 0,0 1 0,-1-1 0,1 1 0,-2 0 0,-6-11 0,11 19 0,0 0 0,-1 1 0,1-1 0,-1 0 0,1 0 0,-1 1 0,0-1 0,1 0 0,-1 1 0,0-1 0,1 1 0,-1-1 0,0 1 0,0-1 0,1 1 0,-1-1 0,0 1 0,0 0 0,0-1 0,1 1 0,-1 0 0,-2 0 0,3 0 0,-1 0 0,0 1 0,1-1 0,-1 0 0,1 1 0,-1-1 0,0 1 0,1-1 0,-1 1 0,1-1 0,-1 1 0,1-1 0,0 1 0,-1-1 0,1 1 0,-1 0 0,1-1 0,0 1 0,0 0 0,-1-1 0,1 2 0,-2 3 0,1 0 0,0-1 0,0 1 0,1 0 0,-1 0 0,2 9 0,1-2-97,1-1-1,0 0 1,1 0-1,0 0 1,1-1-1,0 1 1,1-1-1,0 0 1,1-1-1,-1 0 1,2 0-1,0 0 0,11 10 1,14 11-6729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7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85 24575,'6'27'0,"-5"-20"0,0 1 0,1-1 0,0 0 0,0 0 0,0 0 0,1 0 0,0 0 0,0 0 0,7 9 0,-9-16 0,-1 0 0,0 0 0,1 1 0,-1-1 0,1 0 0,-1-1 0,1 1 0,-1 0 0,0 0 0,1 0 0,-1 0 0,1 0 0,-1 0 0,1 0 0,-1-1 0,0 1 0,1 0 0,-1 0 0,0-1 0,1 1 0,-1 0 0,0 0 0,1-1 0,-1 1 0,0 0 0,0-1 0,1 1 0,-1 0 0,0-1 0,0 1 0,0-1 0,1 1 0,-1 0 0,0-1 0,0 1 0,0-1 0,0 1 0,0-1 0,0 1 0,0 0 0,0-2 0,7-23 0,-6 22 0,6-33 0,6-29 0,-12 62 0,0-1 0,0 0 0,1 1 0,-1-1 0,1 1 0,0 0 0,0-1 0,0 1 0,1 0 0,-1 0 0,1 0 0,-1 1 0,4-3 0,-5 4 0,1 0 0,-1 1 0,0-1 0,0 1 0,0 0 0,1-1 0,-1 1 0,0 0 0,0 0 0,1 0 0,-1 0 0,0 0 0,1 0 0,-1 0 0,0 1 0,0-1 0,1 0 0,-1 1 0,0-1 0,0 0 0,0 1 0,0 0 0,1-1 0,-1 1 0,0 0 0,0 0 0,0-1 0,0 1 0,0 0 0,-1 0 0,1 0 0,0 0 0,1 2 0,24 39 0,-25-40 0,37 89-1365,-28-69-5461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7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24575,'31'13'0,"19"14"0,6 15 0,-2 10 0,-6 9 0,-12 7 0,-11 6 0,-19-1 0,-19-3 0,-17-6 0,-8-9 0,-1-9 0,1-12 0,8-13-8191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81 24575,'-4'-4'0,"2"-7"0,11-5 0,18 0 0,12 3 0,9 3 0,5 4 0,-2 3 0,-1 1 0,-8 6 0,-13 3-8191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24575,'9'-4'0,"7"-7"0,10 0 0,10 1 0,7 2 0,5 3 0,4 2 0,-7 1-8191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8.9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294 26 24575,'-7'-4'0,"-1"0"0,0 1 0,0 0 0,0 0 0,-1 1 0,1 0 0,-1 0 0,1 1 0,-1 0 0,-9 1 0,12 0 0,-1 1 0,1 0 0,0 1 0,-1-1 0,1 1 0,0 0 0,0 1 0,0 0 0,0 0 0,1 0 0,-1 0 0,1 1 0,0 0 0,-5 5 0,0 1 0,0 0 0,1 0 0,1 1 0,0 1 0,0-1 0,1 1 0,1 0 0,0 1 0,0 0 0,2 0 0,-1 0 0,2 0 0,-4 24 0,6-30 0,0-1 0,0 1 0,1-1 0,0 1 0,0-1 0,1 1 0,0-1 0,0 1 0,0-1 0,1 1 0,0-1 0,0 0 0,1 0 0,0 0 0,0 0 0,0-1 0,0 1 0,1-1 0,0 0 0,0 0 0,1 0 0,-1 0 0,1-1 0,0 1 0,1-1 0,-1-1 0,1 1 0,-1-1 0,1 0 0,9 3 0,-4-1-85,0-1 0,0-1-1,0 0 1,0-1 0,1 0-1,-1-1 1,1 0 0,-1 0-1,1-1 1,-1-1 0,1 0-1,-1-1 1,1 0 0,-1-1-1,16-5 1,-4-5-6741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6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17 24575,'-5'-9'0,"-1"2"0,0 10 0,-3 19 0,0 23 0,1 17 0,2 16 0,3 9 0,1 1 0,1 5 0,1 0 0,0-8 0,0-8 0,-4-10 0,-1-10 0,-5-25 0,0-17-8191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9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6 24575,'-5'-4'0,"-1"2"0,-4 7 0,-5 11 0,1 11 0,2 7 0,3 5 0,3 6 0,3-1 0,2-3 0,1-5 0,4-3 0,7-8 0,6-7 0,-1-13 0,-2-6-8191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19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24575,'213'0'0,"-237"-1"0,-44-8 0,67 9 0,-1 0 0,1 0 0,-1 0 0,1 0 0,-1 0 0,0 0 0,1 0 0,-1 1 0,1-1 0,-1 0 0,1 1 0,-1 0 0,1-1 0,-1 1 0,1 0 0,0 0 0,-1-1 0,1 1 0,0 0 0,0 0 0,0 1 0,0-1 0,0 0 0,0 0 0,0 0 0,0 1 0,0-1 0,0 0 0,1 1 0,-1-1 0,0 1 0,1-1 0,-1 1 0,1-1 0,0 1 0,-1 1 0,-1 9 0,0 0 0,1-1 0,1 23 0,0-21 0,3 268 0,-3-275-91,0 1 0,1 0 0,0-1 0,0 1 0,0 0 0,0-1 0,1 0 0,0 1 0,1-1 0,0 0 0,-1 0 0,2 0 0,-1 0 0,5 5 0,8 3-6735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0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263 89 24575,'-2'-7'0,"0"0"0,0 1 0,-1 0 0,0 0 0,0-1 0,0 2 0,-1-1 0,0 0 0,-6-7 0,8 11 0,0 0 0,1 1 0,-1-1 0,0 1 0,0-1 0,0 1 0,0 0 0,0-1 0,0 1 0,0 0 0,-1 1 0,1-1 0,0 0 0,0 1 0,-1-1 0,1 1 0,0-1 0,-1 1 0,1 0 0,-1 0 0,1 0 0,0 1 0,-1-1 0,1 0 0,0 1 0,-1 0 0,1-1 0,0 1 0,0 0 0,-3 1 0,-2 3 0,0 0 0,0 1 0,0 0 0,0 0 0,1 0 0,0 1 0,1 0 0,-1 0 0,1 0 0,1 1 0,-7 12 0,0 4 0,1 1 0,-13 43 0,13-30 0,2 1 0,1 0 0,2 0 0,2 0 0,2 1 0,1-1 0,8 60 0,-4-75 0,1 0 0,0-1 0,2 0 0,1 0 0,1-1 0,1 0 0,0 0 0,2-1 0,1-1 0,0 0 0,2 0 0,0-2 0,27 27 0,-22-28-136,0 0-1,2-1 1,0-1-1,0-1 1,1-1-1,1-1 1,1-1-1,-1-2 0,30 9 1,-7-8-6690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1 117 24575,'6'7'0,"0"1"0,-1 0 0,0 0 0,-1 1 0,1-1 0,-2 1 0,5 13 0,1 1 0,8 22 0,10 27 0,-24-66 0,0 1 0,1-1 0,-1 0 0,1-1 0,1 1 0,-1-1 0,1 1 0,5 4 0,-9-10 0,0 1 0,0 0 0,0 0 0,0-1 0,0 1 0,0 0 0,0-1 0,0 0 0,0 1 0,0-1 0,0 1 0,0-1 0,0 0 0,0 0 0,1 0 0,-1 1 0,0-1 0,0 0 0,0-1 0,0 1 0,1 0 0,-1 0 0,0 0 0,0-1 0,0 1 0,0 0 0,0-1 0,0 1 0,0-1 0,0 0 0,0 1 0,0-1 0,0 0 0,0 1 0,0-1 0,0 0 0,-1 0 0,1 0 0,0 0 0,-1 0 0,1 0 0,0 0 0,0-2 0,3-3 0,-1-1 0,0 0 0,0 0 0,-1 0 0,3-12 0,3-33 0,-3-2 0,-2 1 0,-6-90 0,2 116 0,4 145-1365,2-86-5461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24575,'0'-5'0,"0"4"0,0 6 0,0 10 0,0 13 0,0 10 0,0 3 0,0 3 0,0 3 0,0-1 0,0-5 0,0-5 0,5-8 0,1-9-8191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1.8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24575,'9'31'0,"8"19"0,9 15 0,5 9 0,-3 6 0,-6 2 0,-7-4 0,-6-5 0,-8-8 0,-15-5 0,-12-8 0,-12-9 0,-3-12 0,5-10-8191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2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1 217 24575,'16'-8'0,"0"0"0,0 0 0,1 2 0,0 0 0,0 1 0,1 1 0,-1 1 0,20-2 0,45 2 0,-82 3 0,0 0 0,1 0 0,-1 0 0,1 0 0,-1 0 0,0 0 0,1 0 0,-1-1 0,1 1 0,-1 0 0,0 0 0,1 0 0,-1-1 0,0 1 0,1 0 0,-1 0 0,0-1 0,1 1 0,-1 0 0,0-1 0,0 1 0,1 0 0,-1-1 0,0 1 0,0 0 0,0-1 0,0 1 0,1-1 0,-1 1 0,0 0 0,0-1 0,0 0 0,-4-17 0,-18-22 0,18 33 0,-1-2 0,-26-40 0,30 47 0,-1 0 0,0-1 0,1 1 0,-1 0 0,0 0 0,0 0 0,-1 0 0,1 1 0,0-1 0,-1 0 0,1 1 0,-1 0 0,1-1 0,-1 1 0,-3-1 0,5 2 0,0 1 0,0-1 0,0 0 0,0 1 0,0-1 0,0 1 0,0 0 0,0-1 0,0 1 0,0-1 0,0 1 0,0 0 0,0 0 0,1 0 0,-1-1 0,0 1 0,1 0 0,-1 0 0,0 0 0,1 0 0,-1 0 0,1 0 0,0 0 0,-1 0 0,1 1 0,0-1 0,0 0 0,-1 0 0,1 0 0,0 1 0,-5 42 0,4-38 0,-1 38-195,1 0 0,2 0 0,2 0 0,2 0 0,2 0 0,20 70 0,-12-72-6631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2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54 24575,'-4'-14'0,"-7"-3"0,-5-1 0,-9 14 0,-4 10 0,-3 14 0,5 13 0,7 9 0,7 6 0,5 0 0,5 0 0,7 2 0,11-5 0,8-4 0,4-10 0,-2-10-8191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65 24575,'6'-7'0,"0"0"0,0 0 0,0 1 0,1 0 0,0 0 0,0 0 0,10-4 0,-15 8 0,0 1 0,0 0 0,0 0 0,1 0 0,-1 0 0,0 0 0,1 1 0,-1-1 0,1 1 0,-1 0 0,1-1 0,-1 1 0,4 1 0,-5-1 0,1 0 0,-1 1 0,1 0 0,-1-1 0,0 1 0,0 0 0,1-1 0,-1 1 0,0 0 0,0 0 0,0 0 0,0 0 0,0 0 0,0 0 0,0 1 0,0-1 0,0 0 0,-1 0 0,1 1 0,0-1 0,-1 0 0,1 1 0,-1-1 0,1 3 0,0 3 0,0-1 0,0 1 0,-1 0 0,0 0 0,0 0 0,0 0 0,-1 0 0,0 0 0,-1-1 0,0 1 0,0 0 0,0-1 0,-1 1 0,1-1 0,-5 7 0,-3 4 0,0 0 0,-1-1 0,-1-1 0,-15 18 0,22-28 0,0 0 0,0 1 0,1 0 0,-5 7 0,9-12 0,0 0 0,-1-1 0,1 1 0,0 0 0,0-1 0,-1 1 0,1 0 0,0-1 0,0 1 0,0 0 0,0-1 0,0 1 0,0 0 0,0 0 0,0-1 0,0 1 0,0 0 0,0-1 0,1 1 0,-1 0 0,0 0 0,1 0 0,0 0 0,0-1 0,-1 1 0,1-1 0,0 1 0,0-1 0,0 1 0,0-1 0,0 1 0,0-1 0,0 0 0,0 1 0,0-1 0,0 0 0,0 0 0,0 0 0,0 0 0,0 0 0,0 0 0,1 0 0,32-3-171,0-2-1,0-1 0,50-16 0,-66 17-506,28-8-6148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242 1 24575,'-27'9'0,"-13"11"0,-4 17 0,0 15 0,9 12 0,9 8 0,10 5 0,7 4 0,10 0 0,9-3 0,12-8 0,6-10 0,8-11 0,6-10 0,1-11 0,-7-10-8191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12 24575,'-34'57'0,"-49"117"0,38-76 0,35-79 0,11-29 0,13-37 0,6-20 0,-13 39 0,2 0 0,1 0 0,1 1 0,1 0 0,23-38 0,-34 63 0,0 0 0,1 0 0,-1-1 0,1 1 0,0 0 0,0 1 0,-1-1 0,1 0 0,0 0 0,1 1 0,-1-1 0,0 1 0,0 0 0,1-1 0,-1 1 0,0 0 0,1 1 0,-1-1 0,1 0 0,-1 1 0,1-1 0,0 1 0,3 0 0,-3 1 0,1 0 0,-1 0 0,0 0 0,0 1 0,0-1 0,0 1 0,0 0 0,0 0 0,-1 0 0,1 0 0,0 1 0,-1-1 0,0 1 0,0 0 0,0-1 0,0 1 0,3 6 0,31 56-146,29 73 0,-45-94-927,7 17-5753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3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73 24575,'4'-3'0,"0"1"0,0-1 0,1 1 0,-1 0 0,0 1 0,1-1 0,0 1 0,-1 0 0,1 0 0,0 0 0,-1 1 0,1 0 0,6 0 0,3-1 0,229-30 0,-237 29 0,-7 0 0,-15-6 0,-25-2 0,38 10 0,1 0 0,-1 0 0,0 1 0,1-1 0,0 1 0,-1-1 0,1 1 0,-1 0 0,1-1 0,0 1 0,-1 0 0,1 1 0,0-1 0,0 0 0,0 1 0,0-1 0,0 1 0,0 0 0,0-1 0,1 1 0,-1 0 0,0 0 0,1 0 0,0 0 0,-1 1 0,1-1 0,0 0 0,0 0 0,0 1 0,1-1 0,-2 5 0,-1 7 0,1 1 0,0 0 0,1-1 0,0 19 0,1-23 0,0 19-151,1 0-1,1 0 0,1 0 0,2-1 1,1 0-1,1 0 0,2 0 1,13 32-1,-11-41-6674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4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0 109 24575,'26'85'0,"30"78"0,-39-136 0,-16-26 0,-1-1 0,0 0 0,1 1 0,-1-1 0,1 0 0,-1 1 0,0-1 0,1 0 0,-1 0 0,1 0 0,-1 1 0,1-1 0,-1 0 0,1 0 0,-1 0 0,1 0 0,-1 0 0,1 0 0,-1 0 0,1 0 0,-1 0 0,1 0 0,-1 0 0,1 0 0,-1 0 0,1 0 0,-1 0 0,1 0 0,-1-1 0,1 1 0,-1 0 0,1 0 0,-1-1 0,0 1 0,1 0 0,-1-1 0,1 1 0,-1 0 0,0-1 0,1 1 0,-1 0 0,0-1 0,0 1 0,1-1 0,-1 1 0,0-1 0,0 1 0,1-1 0,-1 1 0,0-1 0,0 1 0,0-1 0,0 1 0,0-1 0,0 1 0,0-1 0,6-21 0,-2 1 0,0-1 0,-1 0 0,0-29 0,1-3 0,-3 39 0,2-15 0,0-1 0,3 1 0,10-39 0,-10 61 54,-3 16-1473,-1 8-5407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4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24575,'14'-9'0,"8"-3"0,0 5 0,-2 8 0,-6 13 0,-9 9 0,-11 4 0,-7 3 0,-7 0 0,0 0 0,8-6 0,11-6 0,9-7 0,13-9 0,7-10 0,-1-3-8191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1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24575,'22'31'0,"12"19"0,4 15 0,-3 5 0,-9 4 0,-8-2 0,-12 0 0,-11-2 0,-14-6 0,-8-8 0,-4-9 0,-1-9 0,5-6 0,7-8-8191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5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48 24575,'0'2'0,"0"-1"0,0 1 0,1-1 0,-1 0 0,1 1 0,-1-1 0,1 1 0,-1-1 0,1 0 0,0 1 0,0-1 0,-1 0 0,1 0 0,0 0 0,0 0 0,0 1 0,0-1 0,1-1 0,-1 1 0,0 0 0,0 0 0,1 0 0,-1-1 0,0 1 0,1 0 0,-1-1 0,0 1 0,1-1 0,-1 0 0,1 1 0,-1-1 0,1 0 0,-1 0 0,2 0 0,9 1 0,-1-1 0,0 0 0,17-3 0,-21 2 0,10-1 0,0-1 0,0 0 0,18-7 0,-34 6 0,-9-1 0,-24-11 0,-4-2 0,27 12 0,-7-3 0,15 10 0,0-1 0,1 1 0,-1-1 0,1 1 0,0 0 0,-1 0 0,1-1 0,0 1 0,-1 0 0,1 0 0,0-1 0,0 1 0,-1 0 0,1 0 0,0 0 0,0 0 0,0-1 0,0 1 0,0 0 0,0 0 0,1 0 0,-1-1 0,0 1 0,0 0 0,1 1 0,15 210-1365,-15-175-5461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5.8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24575,'0'4'0</inkml:trace>
  <inkml:trace contextRef="#ctx0" brushRef="#br0" timeOffset="1">0 0 24575,'22'9'0,"12"3"0,5-1 0,-5-2-8191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6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24575,'5'-4'0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6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0 224 24575,'6'-5'0,"-1"1"0,0-1 0,1 1 0,0 0 0,0 1 0,1-1 0,-1 1 0,1 1 0,-1-1 0,14-3 0,2 3 0,0 0 0,25-1 0,-9 2 0,-35 2 0,-1-1 0,1 1 0,0-1 0,-1 1 0,1-1 0,-1 0 0,1 0 0,-1 0 0,1-1 0,-1 1 0,0-1 0,0 1 0,1-1 0,-1 0 0,0 1 0,-1-1 0,1 0 0,0 0 0,0-1 0,-1 1 0,0 0 0,1 0 0,-1-1 0,0 1 0,0-1 0,0 1 0,0-1 0,-1 0 0,1 1 0,0-6 0,1-7 0,-1 0 0,-1 0 0,-1-1 0,-2-18 0,2 19 0,1 73 0,2 44 0,4-49-1365,0-5-5461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8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165 123 24575,'11'-19'0,"15"-32"0,-25 49 0,-1 1 0,1-1 0,-1 1 0,1-1 0,-1 0 0,1 1 0,-1-1 0,0 0 0,0 1 0,0-1 0,0 0 0,0 1 0,0-1 0,0 0 0,0 1 0,-1-1 0,1 1 0,-1-1 0,1 0 0,-1 1 0,0-1 0,1 1 0,-1 0 0,0-1 0,0 1 0,-2-2 0,1 2 0,0-1 0,0 1 0,0 0 0,0 1 0,-1-1 0,1 0 0,0 1 0,-1-1 0,1 1 0,0 0 0,-1-1 0,1 1 0,0 0 0,-1 1 0,1-1 0,0 0 0,-1 1 0,1-1 0,0 1 0,-1 0 0,1 0 0,0 0 0,0 0 0,0 0 0,-4 3 0,-3 1 0,0 1 0,0 1 0,1-1 0,-11 12 0,11-9 0,-1 1 0,2 0 0,-1 1 0,2 0 0,-1 0 0,1 1 0,1-1 0,-5 16 0,7-18 0,0 1 0,1-1 0,0 1 0,1-1 0,0 1 0,0 0 0,1 0 0,0 0 0,1-1 0,0 1 0,3 12 0,-2-17 8,-1 0-1,1-1 1,0 0-1,1 1 1,-1-1-1,1 0 1,0 0-1,0 0 1,0 0-1,0-1 1,1 1-1,-1-1 1,1 0-1,0 0 1,7 4-1,-2-2-219,0-1 0,0 0 0,0-1-1,0 0 1,0 0 0,18 2 0,5-1-6614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28.8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 24575,'2'-2'0,"-1"0"0,1 0 0,0 1 0,0-1 0,0 0 0,0 1 0,0 0 0,0-1 0,1 1 0,-1 0 0,0 0 0,1 0 0,-1 0 0,0 1 0,1-1 0,-1 0 0,1 1 0,-1 0 0,1 0 0,0 0 0,-1 0 0,5 1 0,-4 0 0,0 0 0,0 1 0,-1-1 0,1 1 0,0 0 0,-1-1 0,1 2 0,-1-1 0,0 0 0,1 0 0,-1 1 0,0-1 0,0 1 0,-1-1 0,1 1 0,-1 0 0,3 6 0,2 4 0,-1 0 0,0 1 0,-1 0 0,-1 0 0,0 0 0,-1 0 0,0 0 0,-1 1 0,-1-1 0,-2 24 0,-4-24 0,0-20 0,-2-27 0,7 21 0,1 1 0,0 0 0,0 0 0,1 0 0,1 0 0,0 0 0,1 0 0,0 0 0,4-10 0,-4 14 0,0 0 0,0 1 0,0-1 0,1 1 0,0 0 0,0 0 0,1 1 0,-1-1 0,1 1 0,0 0 0,1 0 0,-1 1 0,1-1 0,0 1 0,8-4 0,-12 7 0,0 0 0,-1 0 0,1 0 0,0 1 0,1-1 0,-1 0 0,0 1 0,0 0 0,0-1 0,0 1 0,0 0 0,0 0 0,0 0 0,1 0 0,-1 0 0,0 1 0,0-1 0,0 1 0,0-1 0,0 1 0,0 0 0,3 2 0,-2-1 0,-1 0 0,0 0 0,1 1 0,-1-1 0,0 1 0,0-1 0,-1 1 0,1 0 0,-1 0 0,1 0 0,-1 0 0,0 0 0,1 4 0,2 11 0,-1-1 0,-1 1 0,0 0 0,-2 20 0,0-37 0,-1 66-1365,-1-40-5461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24575,'-4'0'0,"-2"9"0,1 11 0,0 13 0,2 8 0,1 6 0,1 1 0,0-1 0,1-2 0,1-5 0,3-10 0,2-13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0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24575,'4'0'0,"7"0"0,0 0-8191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0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321 1 24575,'-26'17'0,"-14"16"0,-9 15 0,-1 17 0,5 11 0,4 6 0,10 7 0,11 2 0,7-7 0,7-3 0,9-7 0,12-11 0,9-12 0,8-11 0,4-12 0,0-10 0,-6-9-8191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1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 24575,'29'-11'0,"-1"1"0,1 1 0,1 1 0,0 2 0,0 1 0,35-1 0,-68 6 0,0 0 0,-1 0 0,1 1 0,0-1 0,0 1 0,0 0 0,0 0 0,0 0 0,1 0 0,-1 0 0,0 1 0,0 0 0,1-1 0,-1 1 0,1 0 0,-1 0 0,1 0 0,-4 5 0,3-2 0,0 0 0,0 0 0,0 0 0,1 0 0,0 0 0,0 1 0,0-1 0,1 1 0,-2 9 0,1 9 0,1 0 0,1 0 0,6 44 0,-5-65 0,26 145-323,-20-117-719,0 1-5784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1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1 215 24575,'34'61'0,"27"41"0,-61-101 0,1 0 0,-1 0 0,1 0 0,-1-1 0,1 1 0,-1 0 0,1 0 0,0-1 0,-1 1 0,1 0 0,0-1 0,0 1 0,-1-1 0,1 1 0,0-1 0,0 1 0,0-1 0,0 1 0,0-1 0,0 0 0,0 0 0,1 1 0,-1-2 0,0 1 0,0 0 0,-1-1 0,1 1 0,0-1 0,-1 1 0,1-1 0,-1 1 0,1-1 0,-1 0 0,1 1 0,-1-1 0,1 0 0,-1 1 0,1-1 0,-1 0 0,0 0 0,0 0 0,1 1 0,-1-2 0,7-49 0,-4-58 0,-4 62 0,3 1 0,10-67 0,-8 102-30,-1 17 104,-1 19-1483,-1 6-5417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2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1 119 24575,'1'-1'0,"-1"0"0,1 0 0,0 0 0,0 0 0,0 0 0,0 0 0,1 0 0,-1 0 0,0 0 0,0 1 0,0-1 0,1 0 0,-1 1 0,0-1 0,1 1 0,-1-1 0,0 1 0,1 0 0,-1 0 0,1-1 0,-1 1 0,0 0 0,1 0 0,2 1 0,-3 0 0,0 0 0,1 0 0,-1 0 0,0 0 0,0 0 0,0 0 0,0 1 0,0-1 0,0 0 0,0 1 0,-1-1 0,1 1 0,0-1 0,-1 1 0,1-1 0,-1 1 0,1 2 0,2 11 0,-1 1 0,-1-1 0,-1 21 0,0-31 0,3 16 0,-3-21 0,1 0 0,-1 1 0,0-1 0,0 0 0,0 0 0,1 0 0,-1 0 0,0 0 0,0 0 0,1 0 0,-1 0 0,0 0 0,0 0 0,1 0 0,-1-1 0,0 1 0,0 0 0,1 0 0,-1 0 0,0 0 0,0 0 0,0 0 0,1 0 0,-1-1 0,0 1 0,0 0 0,0 0 0,0 0 0,1 0 0,-1-1 0,0 1 0,0 0 0,0 0 0,0 0 0,0-1 0,0 1 0,0 0 0,0 0 0,1-1 0,-1 1 0,18-40 0,-14 29 0,12-28 0,-12 26 0,1 0 0,1 0 0,-1 1 0,2-1 0,0 1 0,0 1 0,1-1 0,1 1 0,13-13 0,-22 23 0,1 0 0,0 1 0,-1-1 0,1 0 0,0 0 0,0 1 0,0-1 0,0 0 0,0 1 0,0-1 0,0 1 0,0-1 0,0 1 0,0 0 0,0-1 0,0 1 0,0 0 0,0 0 0,0 0 0,0-1 0,0 1 0,0 0 0,1 1 0,-1-1 0,0 0 0,0 0 0,0 0 0,0 1 0,0-1 0,0 0 0,0 1 0,0-1 0,0 1 0,0 0 0,0-1 0,0 1 0,0-1 0,0 1 0,-1 0 0,1 0 0,0 0 0,-1 0 0,1-1 0,0 1 0,-1 0 0,1 0 0,-1 0 0,1 0 0,-1 0 0,0 0 0,1 0 0,-1 1 0,0 0 0,3 8 0,0 0 0,-2 1 0,1-1 0,0 13 0,-3 72-1365,0-79-5461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2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1 24575,'27'31'0,"13"24"0,4 15 0,-5 15 0,-10 5 0,-9 6 0,-17-1 0,-14-7 0,-18-5 0,-13-8 0,-8-13 0,-5-11 0,3-15 0,10-14-8191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3.3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 24575,'40'-9'0,"27"-3"0,15 1 0,-7 2-8191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3.7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1 118 24575,'35'-13'0,"31"-10"0,16 1 0,12-2 0,0 4 0,-17 5-8191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269 1 24575,'-27'4'0,"-17"6"0,-7 15 0,2 12 0,9 13 0,11 12 0,11 8 0,8 1 0,15 2 0,20-7 0,14-10 0,15-10 0,6-14 0,7-11 0,0-10 0,-6-6 0,-14-5-8191</inkml:trace>
  <inkml:trace contextRef="#ctx0" brushRef="#br0" timeOffset="1">505 498 24575,'-5'-13'0,"-1"4"0,0 13 0,1 14 0,7 14 0,2 9 0,5 12 0,1 6 0,-1-4 0,2-1 0,0-6 0,1-10 0,0-13-8191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4.9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73 24575,'0'5'0,"-1"1"0,0-1 0,0 1 0,0-1 0,-4 8 0,-2 14 0,-7 83 0,13-95 0,1 0 0,0 0 0,1 1 0,0-1 0,5 19 0,-5-32 0,0 1 0,0 0 0,0-1 0,0 1 0,0 0 0,1-1 0,-1 0 0,1 1 0,-1-1 0,1 0 0,0 0 0,0 0 0,0 0 0,0 0 0,1 0 0,-1 0 0,3 1 0,-3-2 0,-1-1 0,1 1 0,-1-1 0,0 0 0,1 0 0,-1 1 0,1-1 0,-1 0 0,1 0 0,-1-1 0,1 1 0,-1 0 0,0 0 0,1-1 0,-1 1 0,1 0 0,-1-1 0,0 0 0,1 1 0,-1-1 0,0 0 0,0 1 0,1-1 0,-1 0 0,0 0 0,0 0 0,0 0 0,0 0 0,0-1 0,0 1 0,-1 0 0,1 0 0,0 0 0,0-3 0,7-11 0,-1 0 0,-1-1 0,0 0 0,-1 0 0,5-32 0,11-32 0,-21 78 0,0 1 0,1-1 0,-1 0 0,1 1 0,-1 0 0,1-1 0,0 1 0,0-1 0,0 1 0,-1 0 0,1-1 0,0 1 0,1 0 0,-1 0 0,0 0 0,0 0 0,0 0 0,1 0 0,-1 0 0,0 0 0,3 0 0,-3 1 0,1 0 0,-1 1 0,1-1 0,0 0 0,-1 1 0,1-1 0,-1 1 0,1 0 0,-1 0 0,1-1 0,-1 1 0,0 0 0,1 0 0,-1 0 0,0 0 0,0 1 0,0-1 0,0 0 0,0 0 0,0 1 0,1 1 0,31 44 0,15 20 0,-43-62 0,-1-1 0,1 1 0,0-1 0,0 1 0,1-1 0,-1-1 0,1 1 0,0-1 0,11 5 0,-14-7 0,-1-1 0,1 1 0,-1 0 0,1-1 0,-1 1 0,1-1 0,0 0 0,-1 0 0,1 0 0,0 0 0,-1 0 0,1-1 0,-1 1 0,1-1 0,-1 1 0,1-1 0,-1 0 0,1 0 0,-1 0 0,3-2 0,-2 0 0,0 1 0,0-1 0,0 0 0,-1 0 0,1 0 0,-1 0 0,1-1 0,-1 1 0,0-1 0,-1 1 0,4-8 0,-1-1 0,-1-1 0,0 0 0,-1 0 0,0 0 0,-1 0 0,-1-26 0,-1 26 0,0 1 0,-1-1 0,-1 0 0,0 1 0,-5-13 0,6 20 0,0 0 0,0 0 0,-1 0 0,0 0 0,0 1 0,0-1 0,0 1 0,0 0 0,-1 0 0,0 0 0,0 0 0,0 1 0,-1-1 0,-5-2 0,9 5 0,0 0 0,0 0 0,-1 1 0,1-1 0,0 1 0,0-1 0,-1 1 0,1-1 0,-1 1 0,1 0 0,0-1 0,-1 1 0,1 0 0,-1 0 0,1 0 0,-1 0 0,1 0 0,0 1 0,-1-1 0,1 0 0,-1 1 0,1-1 0,0 1 0,-1-1 0,1 1 0,0 0 0,0-1 0,-1 1 0,1 0 0,0 0 0,0 0 0,0 0 0,0 0 0,0 0 0,0 0 0,0 0 0,0 0 0,1 1 0,-1-1 0,0 0 0,1 1 0,-1-1 0,1 0 0,-1 1 0,1-1 0,0 0 0,0 1 0,-1 1 0,0 4 0,0-1 0,0 1 0,1-1 0,0 0 0,0 1 0,0-1 0,1 1 0,0-1 0,3 12 0,-1-10-114,1 0 1,0-1-1,0 1 0,1-1 0,0 0 1,0 0-1,1 0 0,-1-1 0,2 0 1,-1 0-1,8 6 0,16 7-6712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7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24575,'-5'31'0,"-1"19"0,1 15 0,0 4 0,2-4 0,1-4 0,1-9 0,0-8 0,1-8 0,1-5 0,-6-7 0,-5-14 0,-1-16 0,1-7-8191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5.2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24575,'5'13'0,"1"14"0,4 11 0,0 8 0,4 4 0,-2 4 0,-2-3 0,2-2 0,-2-5 0,-2-9-8191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5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1 156 24575,'0'-2'0,"0"1"0,1 0 0,-1-1 0,1 1 0,0-1 0,-1 1 0,1 0 0,0-1 0,0 1 0,0 0 0,0 0 0,0 0 0,0 0 0,0 0 0,0 0 0,1 0 0,-1 0 0,0 0 0,1 1 0,-1-1 0,0 0 0,3 0 0,33-12 0,-36 13 0,14-4 0,-1 0 0,0-1 0,0-1 0,16-9 0,-27 13 0,0 1 0,-1-1 0,1 0 0,-1 0 0,1 0 0,-1 0 0,0-1 0,0 1 0,0-1 0,0 1 0,-1-1 0,2-3 0,-2 5 0,0-1 0,-1 0 0,1 0 0,-1 0 0,0 0 0,0 0 0,0 0 0,0 0 0,0 0 0,0 0 0,0 0 0,-1 0 0,1 0 0,-1 0 0,0 0 0,1 0 0,-1 1 0,0-1 0,0 0 0,0 0 0,-1-1 0,2 3 0,-1-1 0,1 1 0,0-1 0,0 1 0,0-1 0,-1 1 0,1 0 0,0-1 0,0 1 0,-1-1 0,1 1 0,-1 0 0,1 0 0,0-1 0,-1 1 0,1 0 0,0-1 0,-1 1 0,1 0 0,-1 0 0,1 0 0,-1-1 0,1 1 0,-1 0 0,1 0 0,-1 0 0,1 0 0,-1 0 0,1 0 0,0 0 0,-1 0 0,1 0 0,-1 0 0,0 1 0,-10 14 0,0 27 0,8-29-105,1 1 0,1 0 0,0 0 0,1 0 0,1 0 0,0 0 0,0 0 0,2-1 0,0 1 0,0-1 0,1 1 0,10 20 0,2-6-6721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0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208 1 24575,'-31'18'0,"-10"10"0,-3 9 0,6 8 0,10 0 0,9 2 0,13-3 0,11-5 0,14-4 0,9-4 0,-1-6-8191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4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80 24575,'8'-9'0,"1"0"0,0 1 0,0 0 0,1 1 0,0 0 0,0 0 0,0 1 0,23-9 0,-32 14 0,0 1 0,1-1 0,-1 1 0,1-1 0,-1 1 0,0 0 0,1 0 0,-1 0 0,1 0 0,-1 0 0,1 0 0,-1 0 0,0 0 0,1 0 0,-1 1 0,1-1 0,-1 0 0,0 1 0,1 0 0,-1-1 0,0 1 0,0 0 0,1-1 0,-1 1 0,0 0 0,0 0 0,0 0 0,0 0 0,0 0 0,0 0 0,0 0 0,0 1 0,-1-1 0,1 0 0,0 0 0,-1 1 0,1-1 0,-1 0 0,1 1 0,-1-1 0,1 1 0,-1-1 0,0 0 0,0 1 0,0-1 0,0 3 0,0 3 0,0-1 0,0 1 0,0-1 0,-1 1 0,0-1 0,-1 0 0,1 1 0,-1-1 0,-3 7 0,-4 2 0,-1 0 0,0-1 0,-1 0 0,0-1 0,-1 0 0,-24 19 0,8-6 0,27-26 0,1 1 0,0-1 0,-1 0 0,1 0 0,-1 1 0,1-1 0,0 0 0,-1 1 0,1-1 0,0 0 0,0 1 0,-1-1 0,1 0 0,0 1 0,0-1 0,0 1 0,-1-1 0,1 0 0,0 1 0,0-1 0,0 1 0,0-1 0,0 1 0,0-1 0,0 1 0,0-1 0,0 0 0,0 1 0,0-1 0,0 1 0,0-1 0,0 1 0,1 0 0,13 4 0,26-5 0,-6-5-138,-1-1 0,36-12-1,-46 12-811,15-4-5876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6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0 160 24575,'2'-25'0,"2"54"0,1 14 0,-1-28 0,-1 0 0,2-1 0,0 1 0,13 24 0,-18-37 0,2 0 0,-1 1 0,0-1 0,0 0 0,1 0 0,-1 0 0,1 0 0,0 0 0,-1-1 0,1 1 0,0 0 0,0-1 0,0 1 0,0-1 0,0 0 0,1 1 0,-1-1 0,0 0 0,1 0 0,-1-1 0,1 1 0,-1-1 0,0 1 0,1-1 0,-1 1 0,1-1 0,-1 0 0,1 0 0,0-1 0,-1 1 0,0 0 0,1-1 0,-1 0 0,1 1 0,-1-1 0,0 0 0,1 0 0,2-2 0,3-2 0,-1-1 0,1 1 0,-1-1 0,-1-1 0,1 0 0,-1 0 0,0 0 0,0 0 0,8-17 0,5-10 0,14-37 0,-22 44 0,-10 25 0,13-25 0,-7 24 0,-4 17 0,-3-4 0,2 1 0,-1-1 0,1-1 0,1 1 0,-1 0 0,2-1 0,-1 1 0,2-1 0,-1 0 0,9 13 0,-11-19 0,0 0 0,0 0 0,1 0 0,-1 0 0,1-1 0,-1 1 0,1-1 0,0 1 0,0-1 0,0 0 0,0 0 0,0-1 0,0 1 0,1-1 0,-1 1 0,0-1 0,1 0 0,-1 0 0,1-1 0,0 1 0,-1-1 0,1 0 0,-1 1 0,1-2 0,0 1 0,-1 0 0,1-1 0,0 0 0,-1 1 0,1-1 0,-1-1 0,7-2 0,-5 1 0,1-1 0,-1 0 0,0 0 0,0 0 0,0-1 0,0 0 0,-1 0 0,0 0 0,0 0 0,0-1 0,-1 0 0,0 1 0,0-1 0,0 0 0,-1 0 0,3-9 0,-3 8 0,0 0 0,0 0 0,-1 0 0,0 0 0,0-1 0,-1 1 0,1 0 0,-2-1 0,1 1 0,-1 0 0,0 0 0,-1-1 0,1 1 0,-5-9 0,5 13 0,-1 0 0,0 0 0,1 1 0,-1-1 0,-1 0 0,1 1 0,0 0 0,0 0 0,-1 0 0,1 0 0,-1 0 0,0 0 0,0 0 0,0 1 0,0-1 0,0 1 0,0 0 0,0 0 0,0 0 0,0 1 0,0-1 0,0 1 0,-1-1 0,1 1 0,0 0 0,0 0 0,-1 1 0,1-1 0,0 1 0,0-1 0,0 1 0,0 0 0,0 0 0,0 0 0,0 1 0,0-1 0,0 1 0,0 0 0,1 0 0,-1 0 0,0 0 0,1 0 0,0 0 0,0 0 0,-1 1 0,2 0 0,-1-1 0,0 1 0,0 0 0,1 0 0,-1 0 0,1 0 0,0 0 0,0 0 0,0 0 0,1 0 0,-1 0 0,1 0 0,-1 1 0,1-1 0,0 4 0,1-1-91,0 0 0,0 0 0,1 0 0,0 0 0,0 0 0,0 0 0,1 0 0,0 0 0,0-1 0,0 1 0,1-1 0,-1 0 0,1 0 0,9 7 0,13 10-6735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7.2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49 24575,'13'-18'0,"5"-1"0,-1 7 0,-8 14 0,-10 12 0,-13 8 0,-14 8 0,-6 4 0,-2-3 0,1-4 0,10-5 0,15-7 0,17-10 0,21-11 0,15-4 0,13-5 0,11-4 0,-7 1-8191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7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1 253 24575,'0'-3'0,"1"1"0,-1-1 0,1 0 0,0 1 0,0-1 0,0 0 0,0 1 0,0-1 0,0 1 0,1 0 0,-1-1 0,1 1 0,0 0 0,0 0 0,0 0 0,0 0 0,0 0 0,0 1 0,0-1 0,1 1 0,-1-1 0,0 1 0,6-2 0,2-2 0,1 1 0,-1 0 0,1 1 0,17-2 0,-24 4 0,5 0 0,0-1 0,0 0 0,0 0 0,-1-1 0,17-7 0,-23 9 0,-1 0 0,1 0 0,-1 0 0,1 0 0,-1 0 0,0-1 0,1 1 0,-1 0 0,0-1 0,0 1 0,0-1 0,0 1 0,0-1 0,-1 1 0,1-1 0,0 0 0,-1 0 0,1 1 0,-1-1 0,1 0 0,-1 0 0,0 1 0,0-1 0,0 0 0,0 0 0,0 0 0,0 0 0,-1 1 0,1-1 0,0 0 0,-1 0 0,1 1 0,-1-1 0,0 0 0,0 1 0,-1-4 0,-4-6 0,0 1 0,0-1 0,-1 1 0,0 0 0,-1 1 0,0 0 0,-17-15 0,25 24 0,0 0 0,-1-1 0,1 1 0,-1 0 0,1 0 0,0-1 0,-1 1 0,1 0 0,-1 0 0,1 0 0,-1-1 0,1 1 0,0 0 0,-1 0 0,1 0 0,-1 0 0,1 0 0,-1 0 0,1 0 0,-1 0 0,1 0 0,-1 0 0,1 0 0,-1 1 0,1-1 0,0 0 0,-1 0 0,1 0 0,-1 1 0,1-1 0,0 0 0,-1 0 0,1 1 0,-1-1 0,1 0 0,0 1 0,-1-1 0,1 0 0,0 1 0,0-1 0,-1 0 0,1 1 0,0-1 0,0 1 0,0-1 0,-1 1 0,1-1 0,0 0 0,0 1 0,0-1 0,0 1 0,0-1 0,0 1 0,0-1 0,0 1 0,-1 29 0,6 2-194,1 0 0,1 0 0,21 52 0,-23-68-395,6 16-6237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0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 24575,'31'-13'0,"20"-5"0,0 1-8191</inkml:trace>
  <inkml:trace contextRef="#ctx0" brushRef="#br0" timeOffset="1">394 1 24575,'4'0'0,"11"0"0,2 0-8191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4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24575,'35'-4'0,"13"-2"-8191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8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5 185 24575,'12'0'0,"0"1"0,0-1 0,1-1 0,-1 0 0,22-5 0,-33 6 0,1-1 0,0 1 0,-1-1 0,1 1 0,-1-1 0,1 1 0,-1-1 0,0 0 0,1 0 0,-1 0 0,0 0 0,1 0 0,-1 0 0,0 0 0,0 0 0,0 0 0,0-1 0,0 1 0,0 0 0,0-1 0,-1 1 0,1-1 0,0 1 0,-1-1 0,1 1 0,-1-1 0,0 1 0,1-1 0,-1 0 0,0 1 0,0-1 0,0 1 0,0-1 0,0 0 0,0 1 0,-1-1 0,1 1 0,0-1 0,-1 1 0,1-1 0,-1 1 0,0-1 0,1 1 0,-1-1 0,-1-1 0,0-1 0,0 0 0,0 1 0,0-1 0,-1 1 0,1-1 0,-1 1 0,0 0 0,0 0 0,0 0 0,-1 0 0,1 0 0,0 1 0,-7-4 0,9 6 0,-1-1 0,1 1 0,-1-1 0,0 1 0,1 0 0,-1 0 0,0-1 0,1 1 0,-1 0 0,0 1 0,1-1 0,-1 0 0,1 0 0,-1 1 0,0-1 0,1 1 0,-1-1 0,1 1 0,-1 0 0,1 0 0,0-1 0,-1 1 0,1 0 0,0 0 0,-1 0 0,1 1 0,0-1 0,0 0 0,0 0 0,0 1 0,0-1 0,0 0 0,0 1 0,1-1 0,-1 1 0,1-1 0,-1 1 0,0 1 0,-5 16-136,0 1-1,1-1 1,2 1-1,0 0 1,0 0-1,2 0 1,1 1-1,0-1 0,5 27 1,1-5-6690</inkml:trace>
  <inkml:trace contextRef="#ctx0" brushRef="#br0" timeOffset="1">502 1 24575,'-26'4'0,"-19"7"0,-5 9 0,5 11 0,11 9 0,11 7 0,9 3 0,7 3 0,10 2 0,8-5 0,11-7 0,7-5 0,-2-9-8191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24575,'16'-9'0,"1"0"0,-1 1 0,1 0 0,1 1 0,-1 1 0,1 1 0,21-3 0,-32 7 0,1 0 0,-1 1 0,0-1 0,0 2 0,1-1 0,-1 1 0,0 0 0,0 1 0,0-1 0,0 2 0,0-1 0,0 1 0,0 0 0,-1 0 0,1 0 0,-1 1 0,0 0 0,0 1 0,-1-1 0,11 11 0,-10-8 0,0 1 0,0-1 0,-1 1 0,0 0 0,-1 0 0,0 1 0,0-1 0,0 1 0,-1 0 0,-1 0 0,1 0 0,1 17 0,-4-21 0,1 1 0,-1-1 0,0 0 0,-1 0 0,1 1 0,-1-1 0,0 0 0,-1 0 0,1 0 0,-1 0 0,0 0 0,0 0 0,-1 0 0,1-1 0,-1 1 0,0-1 0,0 1 0,-1-1 0,1 0 0,-1-1 0,0 1 0,0 0 0,-8 5 0,1-4 0,0 0 0,-1 0 0,1-1 0,-1-1 0,0 0 0,1 0 0,-2-1 0,1-1 0,-19 0 0,2 2 0,22 1 0,13 3 0,18 8 0,-23-15 0,42 24-227,-2 2-1,0 2 1,-2 1-1,-1 2 1,61 65-1,-81-74-6598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39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77 24575,'0'-1'0,"-1"1"0,1-1 0,-1 0 0,1 0 0,-1 0 0,1 0 0,0 1 0,-1-1 0,1 0 0,0 0 0,0 0 0,-1 0 0,1 0 0,0 0 0,0 0 0,0 0 0,0 0 0,0 0 0,1 1 0,-1-1 0,0 0 0,0 0 0,1 0 0,-1 0 0,0 0 0,1 0 0,-1 1 0,1-1 0,-1 0 0,1 0 0,-1 1 0,1-1 0,0 0 0,-1 1 0,1-1 0,0 0 0,0 0 0,0 1 0,0 0 0,1 0 0,-1 0 0,0 0 0,0 0 0,0 0 0,0 0 0,0 0 0,0 0 0,0 0 0,0 1 0,0-1 0,0 0 0,0 1 0,0-1 0,0 1 0,-1-1 0,1 1 0,0-1 0,0 1 0,0 0 0,0-1 0,-1 1 0,1 0 0,0 0 0,-1 0 0,1-1 0,-1 1 0,1 0 0,-1 0 0,1 0 0,-1 0 0,1 2 0,3 9 0,0-1 0,-1 1 0,-1 0 0,0 1 0,0-1 0,-1 0 0,-1 0 0,0 1 0,-1-1 0,0 0 0,-1 1 0,0-1 0,-5 15 0,7-27 0,0 0 0,0 0 0,-1 0 0,1 0 0,0 0 0,0 0 0,0 0 0,0 0 0,0 0 0,0 0 0,0-1 0,0 1 0,0 0 0,-1 0 0,1 0 0,0 0 0,0 0 0,0 0 0,0 0 0,0 0 0,0 0 0,-1 0 0,1 0 0,0 0 0,0 0 0,0 0 0,0 0 0,0 0 0,0 0 0,0 0 0,-1 0 0,1 0 0,0 0 0,0 0 0,0 0 0,0 1 0,0-1 0,0 0 0,0 0 0,0 0 0,-1 0 0,1 0 0,0 0 0,0 0 0,0 0 0,0 0 0,0 0 0,0 1 0,0-1 0,0 0 0,0 0 0,0 0 0,0 0 0,0 0 0,0 0 0,0 0 0,0 1 0,0-1 0,0 0 0,0 0 0,0 0 0,0 0 0,0 0 0,0 0 0,0 1 0,-4-17 0,1-22 0,3 17 0,2 1 0,0 0 0,8-28 0,-9 43 0,0 0 0,1 0 0,0 0 0,-1 0 0,2 0 0,-1 0 0,1 1 0,-1-1 0,1 1 0,0 0 0,1 0 0,-1 0 0,1 0 0,0 1 0,0-1 0,0 1 0,0 0 0,8-4 0,-10 6 0,0 1 0,-1-1 0,1 1 0,0-1 0,0 1 0,0 0 0,0 0 0,0 0 0,-1 0 0,1 0 0,0 0 0,0 1 0,0-1 0,0 1 0,-1-1 0,1 1 0,0 0 0,-1-1 0,1 1 0,0 0 0,-1 0 0,1 0 0,-1 0 0,1 1 0,-1-1 0,0 0 0,1 1 0,-1-1 0,0 1 0,0-1 0,0 1 0,0-1 0,0 1 0,0 0 0,0 2 0,4 6 0,-1 0 0,-1-1 0,0 1 0,4 20 0,-5-16-170,0 0-1,0 0 0,-1 0 1,-1 0-1,-1 1 0,0-1 1,-3 16-1,-2-11-6655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2 24575,'-8'13'0,"1"1"0,0-1 0,1 1 0,1 1 0,0-1 0,1 1 0,-4 27 0,5-14 0,1-1 0,1 1 0,3 37 0,-2-62 0,0-1 0,1 1 0,-1-1 0,0 1 0,1-1 0,0 0 0,0 1 0,-1-1 0,1 0 0,0 0 0,1 0 0,-1 0 0,3 4 0,-3-6 0,-1 1 0,1 0 0,0 0 0,0-1 0,0 1 0,0-1 0,0 1 0,0-1 0,0 1 0,0-1 0,0 0 0,1 1 0,-1-1 0,0 0 0,0 0 0,0 0 0,0 0 0,0 0 0,1 0 0,1-1 0,1 0 0,1-1 0,-1 1 0,1-1 0,-1-1 0,0 1 0,0-1 0,0 1 0,0-1 0,0 0 0,-1-1 0,7-6 0,23-39 0,1 1 0,-34 47 0,1 1 0,-1-1 0,1 1 0,0-1 0,-1 1 0,1-1 0,0 1 0,-1-1 0,1 1 0,0 0 0,0-1 0,-1 1 0,1 0 0,0 0 0,0 0 0,0 0 0,0-1 0,-1 1 0,1 0 0,0 0 0,0 0 0,0 1 0,0-1 0,-1 0 0,1 0 0,0 0 0,0 1 0,-1-1 0,1 0 0,0 1 0,0-1 0,-1 1 0,1-1 0,0 1 0,-1-1 0,1 1 0,0-1 0,-1 1 0,1-1 0,0 2 0,23 31 0,-19-24 0,-3-6 0,-1-1 0,1 0 0,0 1 0,-1-1 0,1 0 0,0 0 0,0 0 0,1 0 0,-1-1 0,0 1 0,1-1 0,-1 1 0,0-1 0,1 0 0,0 0 0,-1 0 0,4 1 0,-4-2 0,0 0 0,0 0 0,0-1 0,0 1 0,0 0 0,0-1 0,0 1 0,0-1 0,0 0 0,0 0 0,0 1 0,-1-1 0,1-1 0,0 1 0,0 0 0,-1 0 0,1-1 0,-1 1 0,1 0 0,-1-1 0,0 0 0,1 1 0,1-4 0,2-5 8,0 0-1,0 0 1,-1-1-1,0 1 1,-1-1-1,0 0 1,0 0-1,1-20 0,0-80-462,-4 87-522,-1 45-5849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4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24575,'0'-25'0,"0"24"0,0 4 0,0 40 0,0-11 0,1 20 0,-1-52 0,0 0 0,0 0 0,0 1 0,0-1 0,0 0 0,0 0 0,0 0 0,0 0 0,0 0 0,0 1 0,0-1 0,0 0 0,0 0 0,0 0 0,0 0 0,0 0 0,0 0 0,0 0 0,0 1 0,0-1 0,1 0 0,-1 0 0,0 0 0,0 0 0,0 0 0,0 0 0,0 0 0,0 0 0,0 0 0,1 0 0,-1 0 0,0 0 0,0 1 0,0-1 0,0 0 0,0 0 0,0 0 0,1 0 0,-1 0 0,0 0 0,0 0 0,0 0 0,0 0 0,0 0 0,1 0 0,-1-1 0,0 1 0,0 0 0,0 0 0,8-7 0,9-14 0,-16 18 0,4-3 0,3-7 0,0 1 0,1 0 0,0 1 0,1 0 0,1 1 0,-1 0 0,16-11 0,-25 20 0,0 1 0,0-1 0,0 0 0,0 0 0,1 1 0,-1-1 0,0 1 0,0-1 0,0 1 0,1-1 0,-1 1 0,0 0 0,0 0 0,1-1 0,-1 1 0,0 0 0,1 0 0,-1 0 0,0 0 0,1 1 0,-1-1 0,0 0 0,0 1 0,1-1 0,-1 0 0,0 1 0,0 0 0,0-1 0,1 1 0,-1 0 0,0-1 0,0 1 0,0 0 0,0 0 0,0 0 0,-1 0 0,1 0 0,0 0 0,0 0 0,0 0 0,-1 0 0,1 0 0,-1 1 0,1-1 0,-1 0 0,1 0 0,-1 3 0,3 6 0,-1 0 0,0 1 0,0-1 0,-1 17 0,-1-24 0,0 111-1365,-2-84-5461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0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 24575,'36'13'0,"16"18"0,-2 22 0,-8 23 0,-16 17 0,-21 16 0,-30 6 0,-37 1 0,-34-5 0,-2-21-8191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1.5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272 1 24575,'-32'31'0,"-18"32"0,-6 33 0,2 27 0,11 18 0,12 13 0,26 6 0,25 3 0,33-3 0,38-13 0,35-12 0,32-16 0,20-20 0,-21-26-8191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7:13:42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0 24575,'0'5'0,"-5"5"0,-6 2 0,-9 2 0,-2 0-8191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39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70 24575,'2'0'0,"-1"0"0,0-1 0,0 1 0,0-1 0,0 0 0,0 1 0,0-1 0,0 0 0,0 0 0,0 1 0,0-1 0,0 0 0,0 0 0,-1 0 0,1 0 0,0 0 0,-1 0 0,1 0 0,-1 0 0,1-1 0,-1 1 0,1 0 0,-1 0 0,0 0 0,1-1 0,-1 1 0,0 0 0,0-2 0,0 1 0,1 0 0,-1 0 0,0 0 0,0 0 0,1 0 0,-2 0 0,1 0 0,0 0 0,0 0 0,-1 0 0,1 0 0,-1 0 0,1 0 0,-1 0 0,0 1 0,-1-4 0,1 4 0,-1 1 0,1-1 0,0 0 0,0 1 0,0-1 0,-1 1 0,1 0 0,0-1 0,-1 1 0,1 0 0,0 0 0,-1 0 0,1 0 0,0 0 0,0 0 0,-1 0 0,1 0 0,0 1 0,-1-1 0,1 1 0,0-1 0,0 1 0,-1-1 0,1 1 0,0-1 0,0 1 0,-1 1 0,-32 24 0,32-25 0,-16 17 0,1 1 0,0 0 0,1 2 0,2 0 0,0 0 0,1 1 0,1 1 0,1 0 0,-15 48 0,8-9 0,3 1 0,-13 115 0,17-77 0,6 174 0,7-232 0,2 0 0,2 0 0,2-1 0,2 0 0,1-1 0,30 70 0,-40-109 9,-1 0-1,1 0 1,0-1-1,0 1 1,0 0-1,0 0 1,0-1-1,1 1 0,-1-1 1,0 1-1,1-1 1,-1 1-1,4 1 1,2-7-212,-4-14-1078,-2-2-5545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0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56 167 24575,'-13'224'0,"1"-49"0,12-158 0,0-11 0,1-1 0,-1 1 0,-1-1 0,1 0 0,-1 1 0,0-1 0,0 0 0,0 1 0,-1-1 0,1 0 0,-4 5 0,5-10 0,0 0 0,0 0 0,0 1 0,0-1 0,-1 0 0,1 0 0,0 0 0,0 0 0,0 0 0,0 0 0,0 0 0,-1 0 0,1 0 0,0 0 0,0 0 0,0 0 0,0 0 0,-1 0 0,1 0 0,0 0 0,0 0 0,0 0 0,0 0 0,0 0 0,-1 0 0,1 0 0,0 0 0,0 0 0,0 0 0,0 0 0,-1 0 0,1 0 0,0 0 0,0 0 0,0 0 0,0 0 0,0-1 0,0 1 0,-1 0 0,1 0 0,0 0 0,0 0 0,0 0 0,0 0 0,0-1 0,0 1 0,0 0 0,0 0 0,0 0 0,0 0 0,0-1 0,0 1 0,0 0 0,0 0 0,0 0 0,0 0 0,0 0 0,0-1 0,0 1 0,0 0 0,-3-14 0,-3-42 0,3 0 0,2-1 0,3 1 0,3 0 0,19-94 0,-21 135 0,1 0 0,1 1 0,1-1 0,0 1 0,0 1 0,2-1 0,0 1 0,0 1 0,13-15 0,-18 22 0,1 1 0,-1 0 0,1 0 0,0 0 0,1 1 0,-1 0 0,0-1 0,1 2 0,0-1 0,0 0 0,0 1 0,0 0 0,0 0 0,0 0 0,0 1 0,1 0 0,-1 0 0,1 0 0,-1 1 0,1 0 0,-1 0 0,1 0 0,-1 0 0,1 1 0,-1 0 0,0 0 0,1 1 0,6 2 0,-8-2 0,0 0 0,0 0 0,0 1 0,-1-1 0,1 1 0,-1-1 0,0 1 0,0 0 0,0 0 0,0 1 0,0-1 0,0 1 0,-1-1 0,3 6 0,-2-2 0,0 0 0,-1 0 0,0 0 0,0 0 0,0 1 0,-1-1 0,0 15 0,-1-10 0,0 1 0,-1-1 0,-1 0 0,0 0 0,-1 0 0,0 0 0,0 0 0,-2-1 0,1 1 0,-7 10 0,5-13 0,0-1 0,0 0 0,-1 0 0,0 0 0,0-1 0,-1 0 0,0 0 0,-15 9 0,3-4 0,-1-1 0,-36 13 0,57-24 0,-1 0 0,1 1 0,-1-1 0,1 0 0,-1 0 0,1 0 0,-1 1 0,1-1 0,0 0 0,-1 0 0,1 1 0,-1-1 0,1 0 0,0 1 0,-1-1 0,1 0 0,0 1 0,-1-1 0,1 1 0,0-1 0,-1 0 0,1 1 0,0-1 0,0 1 0,0-1 0,-1 1 0,1-1 0,0 1 0,0-1 0,0 1 0,0-1 0,0 1 0,0-1 0,0 1 0,0-1 0,0 1 0,0-1 0,0 1 0,1-1 0,-1 1 0,0-1 0,0 1 0,0-1 0,1 1 0,-1-1 0,0 1 0,0-1 0,1 0 0,-1 1 0,0-1 0,1 0 0,-1 1 0,1-1 0,-1 0 0,0 1 0,1-1 0,-1 0 0,1 0 0,0 1 0,38 25 0,-18-13 0,5 9 67,46 50 0,6 7-1566,-55-60-5327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0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24575,'0'-9'0,"0"1"0,0 12 0,0 13 0,0 9 0,0 8 0,0 3 0,0 0 0,0-2 0,4-2 0,6-12 0,2-18 0,-2-10-8191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1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24575,'0'-9'0,"0"-7"0,0 3 0,4 13 0,2 15 0,0 15 0,3 14 0,4 10 0,1-5-8191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24575,'0'-3'0,"0"0"0,0 0 0,0 0 0,0 0 0,1 0 0,-1 0 0,1 0 0,0 0 0,0 0 0,0 0 0,0 1 0,3-5 0,-4 7 0,1 0 0,-1 0 0,0-1 0,0 1 0,0 0 0,1 0 0,-1 0 0,0 0 0,1 0 0,-1 0 0,0 0 0,0 0 0,1 0 0,-1 0 0,0 0 0,0 0 0,1 0 0,-1 0 0,0 0 0,1 0 0,-1 0 0,0 0 0,0 0 0,1 0 0,-1 1 0,0-1 0,0 0 0,1 0 0,-1 0 0,0 0 0,0 1 0,0-1 0,1 0 0,-1 0 0,0 0 0,0 1 0,0-1 0,0 0 0,0 0 0,1 1 0,-1-1 0,0 0 0,0 0 0,0 1 0,0-1 0,0 0 0,0 0 0,0 1 0,0-1 0,0 0 0,0 1 0,7 19 0,-6-18 0,6 23 0,-1 0 0,-2 0 0,0 1 0,-2-1 0,-1 44 0,-8-39 0,0-25 0,1-20 0,4 0 0,0-1 0,1 1 0,1-1 0,1 0 0,0 1 0,0-1 0,5-16 0,-4 24 0,0-1 0,1 1 0,-1-1 0,2 1 0,-1 0 0,1 0 0,0 0 0,1 1 0,0-1 0,0 1 0,1 0 0,-1 1 0,1-1 0,9-6 0,-13 12 0,0-1 0,0 1 0,0-1 0,0 1 0,0 0 0,0 0 0,1 0 0,-1 0 0,1 0 0,-1 0 0,0 1 0,1-1 0,-1 1 0,1 0 0,-1-1 0,1 1 0,0 0 0,3 1 0,-4 0 0,0 0 0,1 0 0,-1 0 0,0 0 0,0 0 0,0 1 0,-1-1 0,1 1 0,0-1 0,0 1 0,-1 0 0,1-1 0,-1 1 0,0 0 0,1 0 0,0 3 0,3 5 0,-1 0 0,0 1 0,-1-1 0,0 1 0,-1 0 0,0 0 0,0 12 0,-1 30 0,-1-37 0,-1-38 0,0-1 0,1 0 0,0 0 0,2 0 0,6-26 0,-6 43 0,-1 0 0,1 0 0,1 0 0,-1 0 0,1 0 0,0 1 0,0-1 0,8-9 0,-8 13 0,0-1 0,-1 0 0,1 1 0,0 0 0,0-1 0,1 1 0,-1 1 0,0-1 0,1 0 0,-1 1 0,1-1 0,0 1 0,-1 0 0,1 1 0,0-1 0,4 0 0,-5 1 0,0 0 0,0 0 0,-1 1 0,1-1 0,0 0 0,0 1 0,0 0 0,-1 0 0,1 0 0,0 0 0,-1 0 0,1 1 0,-1-1 0,1 1 0,-1-1 0,0 1 0,1 0 0,-1 0 0,0 0 0,0 0 0,0 0 0,-1 1 0,1-1 0,-1 1 0,1-1 0,-1 1 0,0-1 0,0 1 0,0 0 0,1 4 0,3 8 0,-2 0 0,0 1 0,-1 0 0,1 17 0,-3-32 0,1 132 0,-2-125 92,0-12-1549,1-6-5369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2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215 383 24575,'-8'-13'0,"0"1"0,-1 0 0,-1 1 0,1 0 0,-2 0 0,-20-15 0,28 23 0,-1 1 0,1 0 0,-1-1 0,0 2 0,0-1 0,0 0 0,0 1 0,0 0 0,0 0 0,0 0 0,0 0 0,-6 0 0,7 1 0,0 1 0,1-1 0,-1 1 0,0 0 0,1-1 0,-1 1 0,0 0 0,1 1 0,-1-1 0,1 0 0,0 1 0,-1-1 0,1 1 0,0 0 0,0 0 0,0 0 0,0 0 0,0 0 0,0 0 0,-2 4 0,1-1 0,1-1 0,-1 1 0,1 0 0,0 0 0,0 0 0,0 1 0,1-1 0,0 0 0,0 1 0,0-1 0,1 1 0,-1-1 0,1 1 0,0-1 0,1 0 0,0 1 0,0-1 0,0 1 0,0-1 0,1 0 0,0 0 0,0 0 0,0 0 0,5 8 0,-5-10 0,1 1 0,-1-1 0,1 1 0,0-1 0,0 0 0,0 0 0,0 0 0,1-1 0,-1 1 0,1-1 0,-1 1 0,1-1 0,0-1 0,0 1 0,0 0 0,0-1 0,0 0 0,0 0 0,1 0 0,-1 0 0,0-1 0,0 0 0,1 0 0,-1 0 0,0 0 0,0 0 0,1-1 0,-1 0 0,0 0 0,0 0 0,6-3 0,-5 2 0,-1-1 0,1 0 0,-1 0 0,0 0 0,0 0 0,0 0 0,0-1 0,0 0 0,-1 0 0,0 0 0,0 0 0,0 0 0,0-1 0,-1 1 0,1-1 0,-1 0 0,0 0 0,2-8 0,-1 1 0,0-1 0,-1 1 0,-1-1 0,1 0 0,-2 1 0,-1-19 0,-6 5 0,2 22 0,-2 16 0,2 19 0,0 1 0,2 0 0,2 61 0,1-42 0,13 245 0,0-3 0,-13-289 0,0 0 0,0 0 0,-1 0 0,1 0 0,-1-1 0,1 1 0,-1 0 0,0-1 0,-1 1 0,1-1 0,-1 1 0,-3 5 0,5-8 0,-1 0 0,0-1 0,1 1 0,-1-1 0,0 1 0,1-1 0,-1 1 0,0-1 0,0 0 0,1 1 0,-1-1 0,0 0 0,0 1 0,0-1 0,0 0 0,1 0 0,-1 0 0,0 0 0,0 0 0,0 0 0,-1 0 0,-1-1 0,1 1 0,0-1 0,-1 0 0,1 0 0,0 0 0,-1-1 0,1 1 0,0 0 0,0-1 0,-3-2 0,-3-4 0,1 0 0,-1 0 0,2-1 0,-1 0 0,1 0 0,0-1 0,1 1 0,0-1 0,1-1 0,0 1 0,-4-18 0,3 6 0,1 0 0,0 1 0,2-1 0,1-44 0,3 42 0,2 0 0,0 1 0,1 0 0,2 0 0,0 0 0,1 0 0,18-32 0,96-143 0,-80 135 0,-27 41 0,14-23 0,28-56 0,-50 87 0,0-1 0,-1 0 0,-1 0 0,-1-1 0,0 1 0,-1-1 0,-1 0 0,1-22 0,-3 34 0,0 0 0,-1-1 0,0 1 0,1 0 0,-1 0 0,-1 0 0,1 0 0,-1 0 0,-2-5 0,4 9 0,-1-1 0,1 0 0,0 1 0,-1-1 0,1 0 0,-1 1 0,1-1 0,-1 1 0,0-1 0,1 1 0,-1-1 0,1 1 0,-1 0 0,0-1 0,1 1 0,-1 0 0,0-1 0,0 1 0,1 0 0,-1 0 0,-1-1 0,1 2 0,0-1 0,0 0 0,-1 1 0,1-1 0,0 1 0,0-1 0,0 1 0,0-1 0,0 1 0,0 0 0,0-1 0,0 1 0,1 0 0,-1 0 0,0 0 0,0 0 0,1 0 0,-2 2 0,-3 5 0,0 0 0,1 1 0,0-1 0,1 1 0,0 0 0,0 0 0,1 0 0,-2 14 0,-3 79 0,6-71 0,3 1 0,0 0 0,13 58 0,-11-74 0,0 0 0,1-1 0,1 1 0,1-1 0,0 0 0,1-1 0,0 1 0,1-1 0,13 15 0,-19-25 0,1-1 0,-1 0 0,0 0 0,1 0 0,-1-1 0,1 1 0,0-1 0,0 0 0,6 3 0,-9-5 0,0 0 0,0 1 0,0-1 0,1 0 0,-1 0 0,0 0 0,0 0 0,0 0 0,1 0 0,-1 0 0,0 0 0,0-1 0,0 1 0,0 0 0,1-1 0,-1 1 0,0 0 0,0-1 0,0 0 0,0 1 0,0-1 0,0 0 0,0 1 0,0-1 0,-1 0 0,1 0 0,0 0 0,0 0 0,0 0 0,-1 0 0,1 0 0,-1 0 0,1 0 0,-1 0 0,1 0 0,-1 0 0,0 0 0,1-2 0,3-15 0,-1 0 0,0 0 0,-1 0 0,-1-1 0,-1 1 0,-4-34 0,2 27 0,1 0 0,2-33 0,18 110 0,-7-5 0,18 67 0,-25-101 0,0 1 0,1-1 0,0 0 0,1 0 0,15 22 0,-21-34 0,1 1 0,-1 0 0,0 0 0,1-1 0,-1 1 0,1-1 0,-1 0 0,1 1 0,0-1 0,-1 0 0,1 0 0,0 0 0,0 0 0,0 0 0,0 0 0,0-1 0,0 1 0,0-1 0,0 1 0,0-1 0,0 0 0,3 0 0,-3 0 0,0-1 0,1 0 0,-1 0 0,0 0 0,0-1 0,0 1 0,0 0 0,0-1 0,0 1 0,0-1 0,-1 0 0,1 0 0,-1 1 0,1-1 0,-1 0 0,1 0 0,-1-1 0,0 1 0,1-4 0,7-14 0,-2 0 0,0-1 0,-2 1 0,0-1 0,-1-1 0,1-22 0,0-134 0,-5 144 0,-1-56 0,0 73 0,0 62 0,0 26 0,2 159 0,-1-228 0,0 7 0,0 0 0,0-1 0,1 1 0,0-1 0,1 1 0,0-1 0,0 1 0,0-1 0,1 0 0,1 0 0,4 10 0,-7-18 0,-1 0 0,0 1 0,0-1 0,0 0 0,1 1 0,-1-1 0,0 0 0,0 0 0,1 1 0,-1-1 0,0 0 0,1 0 0,-1 0 0,0 1 0,1-1 0,-1 0 0,0 0 0,1 0 0,-1 0 0,0 0 0,1 1 0,-1-1 0,1 0 0,-1 0 0,0 0 0,1 0 0,-1 0 0,0 0 0,1 0 0,-1-1 0,1 1 0,-1 0 0,0 0 0,1 0 0,-1 0 0,0 0 0,1-1 0,-1 1 0,0 0 0,1 0 0,-1 0 0,0-1 0,0 1 0,1 0 0,-1 0 0,0-1 0,0 1 0,1 0 0,-1-1 0,0 1 0,0 0 0,0-1 0,1 1 0,-1 0 0,0-1 0,0 1 0,0-1 0,0 1 0,0 0 0,0-1 0,0 0 0,6-26 0,-4-26 0,-2 44 0,-1 0 0,1 0 0,0 1 0,1-1 0,0 0 0,1 0 0,0 1 0,0-1 0,1 1 0,6-16 0,-7 22 4,1-1-1,-1 1 0,0 0 1,1-1-1,0 1 0,0 0 1,0 0-1,0 1 0,0-1 1,0 1-1,0-1 0,0 1 1,1 0-1,-1 0 0,0 0 1,1 1-1,-1-1 1,5 1-1,10-1-142,-1 1 0,26 4 1,-18-2-875,-1 0-5813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2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24575,'-3'4'0,"0"1"0,1 0 0,0 0 0,0 0 0,0 0 0,0 0 0,1 0 0,0 1 0,0-1 0,0 0 0,1 1 0,0-1 0,0 9 0,0 4 0,-7 301 0,-15-465 0,21 137 0,0 1 0,0-1 0,1 1 0,0 0 0,0 0 0,3-14 0,-2 20 0,-1 0 0,1-1 0,0 1 0,0 0 0,0 0 0,1 0 0,-1 0 0,0 0 0,1 0 0,-1 0 0,1 1 0,0-1 0,-1 0 0,1 1 0,0-1 0,0 1 0,0 0 0,0 0 0,0 0 0,0 0 0,1 0 0,-1 0 0,5-1 0,19-2 0,0 0 0,0 2 0,0 1 0,0 1 0,30 4 0,-9-2 0,-46-2 0,0 0 0,0 0 0,0 0 0,1 0 0,-1 0 0,0 0 0,0 0 0,0 0 0,0 0 0,0 0 0,0 0 0,0 1 0,1-1 0,-1 0 0,0 1 0,0-1 0,0 1 0,0-1 0,0 1 0,-1 0 0,1-1 0,0 1 0,0 0 0,0 0 0,0 0 0,-1-1 0,1 1 0,0 0 0,-1 0 0,1 0 0,0 1 0,-2 1 0,1 0 0,-1-1 0,1 1 0,-1-1 0,0 1 0,0-1 0,0 1 0,0-1 0,0 0 0,-1 1 0,1-1 0,-4 4 0,-11 17 0,1 0 0,-13 28 0,23-42 0,1 1 0,1-1 0,-1 1 0,1 0 0,1 0 0,0 1 0,1-1 0,-1 21 0,2-29 0,0 1 0,0-1 0,0 1 0,1-1 0,-1 0 0,1 1 0,0-1 0,0 1 0,0-1 0,0 0 0,0 0 0,0 0 0,0 1 0,1-1 0,-1 0 0,1-1 0,-1 1 0,1 0 0,0 0 0,0-1 0,0 1 0,0-1 0,0 1 0,0-1 0,0 0 0,1 0 0,-1 0 0,0 0 0,1 0 0,-1-1 0,0 1 0,1-1 0,-1 1 0,1-1 0,-1 0 0,4 0 0,1 0 0,-1-1 0,1 1 0,-1-1 0,1 0 0,-1-1 0,0 0 0,0 0 0,1 0 0,-1 0 0,0-1 0,-1 0 0,11-7 0,-9 3 0,0 1 0,-1-1 0,0 1 0,0-2 0,-1 1 0,0-1 0,0 1 0,-1-2 0,0 1 0,0 0 0,-1-1 0,0 1 0,0-1 0,-1 0 0,0 0 0,-1 0 0,1-18 0,-2 21 0,0 1 0,-1 0 0,1 0 0,-1 0 0,0-1 0,0 1 0,-1 0 0,0 0 0,1 1 0,-2-1 0,1 0 0,0 1 0,-1-1 0,0 1 0,0 0 0,-1 0 0,1 0 0,-1 0 0,1 0 0,-1 1 0,0 0 0,-1 0 0,1 0 0,-1 0 0,1 1 0,-1-1 0,0 1 0,0 0 0,1 1 0,-2-1 0,1 1 0,-8-1 0,12 2 5,-1-1 0,1 1-1,-1 0 1,1-1 0,-1 1 0,1 0-1,-1 0 1,0 0 0,1 0-1,-1 1 1,1-1 0,-1 0 0,1 1-1,-1-1 1,1 1 0,-1-1 0,1 1-1,0 0 1,-1-1 0,1 1-1,0 0 1,-1 0 0,1 0 0,-1 1-1,1 0-50,1-1 0,0 0-1,0 0 1,0 0 0,0 0-1,0 1 1,0-1-1,0 0 1,0 0 0,0 0-1,1 0 1,-1 0 0,0 1-1,1-1 1,-1 0 0,1 0-1,-1 0 1,1 0 0,-1 0-1,1 0 1,0 0 0,0 0-1,-1-1 1,1 1-1,0 0 1,0 0 0,0 0-1,0-1 1,0 1 0,0-1-1,1 2 1,22 13-6780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3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24575,'-3'4'0,"-1"1"0,1-1 0,0 1 0,0 0 0,0 0 0,0 0 0,1 1 0,0-1 0,0 1 0,-1 6 0,-8 62 0,10-61 0,1-12 0,-13 145 0,12-117 0,1 0 0,2-1 0,5 33 0,-6-57 0,0 1 0,0-1 0,0 1 0,1-1 0,0 0 0,0 1 0,0-1 0,0 0 0,1 0 0,-1 0 0,1-1 0,0 1 0,0 0 0,1-1 0,-1 0 0,1 0 0,-1 0 0,1 0 0,0-1 0,0 1 0,0-1 0,1 0 0,-1-1 0,0 1 0,1 0 0,-1-1 0,1 0 0,0 0 0,-1-1 0,1 1 0,0-1 0,-1 0 0,1 0 0,0-1 0,-1 1 0,1-1 0,0 0 0,8-3 0,-6 1 0,-1-1 0,0 1 0,1-1 0,-1 0 0,0-1 0,-1 1 0,1-1 0,-1 0 0,0-1 0,0 1 0,-1-1 0,1 0 0,-1 0 0,-1 0 0,1-1 0,-1 1 0,0-1 0,-1 0 0,3-9 0,1-4 0,-1 0 0,-1-1 0,-1 1 0,-1-1 0,-1-33 0,-1 45 0,-1 1 0,-1 0 0,1 0 0,-1-1 0,-1 1 0,-4-10 0,6 16 0,0 0 0,0 0 0,0 0 0,0 0 0,-1 0 0,1 0 0,-1 0 0,1 0 0,-1 1 0,0-1 0,0 1 0,-2-2 0,3 2 0,0 1 0,0-1 0,0 1 0,-1 0 0,1 0 0,0-1 0,0 1 0,-1 0 0,1 0 0,0 0 0,0 0 0,-1 0 0,1 0 0,0 1 0,0-1 0,0 0 0,-1 1 0,1-1 0,0 1 0,0-1 0,0 1 0,0-1 0,0 1 0,-2 1 0,0 1 0,0 0 0,0 0 0,0 0 0,1 0 0,-1 1 0,1-1 0,0 1 0,0 0 0,0 0 0,0 0 0,0 0 0,1 0 0,0 0 0,-1 7 0,-1 6 0,0 0 0,1 22 0,2-30 0,0 0 0,0 0 0,1-1 0,1 1 0,-1 0 0,1-1 0,1 1 0,0-1 0,0 0 0,0 0 0,1 0 0,0 0 0,1 0 0,9 12 0,-9-15 0,0 0 0,0-1 0,0 1 0,1-1 0,-1 0 0,1 0 0,0 0 0,0-1 0,0 0 0,1 0 0,-1-1 0,1 0 0,0 0 0,-1 0 0,1-1 0,0 0 0,0 0 0,0-1 0,9 0 0,-11 0 0,-1 0 0,1-1 0,-1 1 0,1-1 0,-1 0 0,0 0 0,1 0 0,-1-1 0,0 0 0,0 0 0,0 0 0,0 0 0,0 0 0,0-1 0,-1 0 0,1 0 0,-1 0 0,1 0 0,-1 0 0,0-1 0,-1 1 0,1-1 0,4-8 0,-3 1 0,0 0 0,0-1 0,-1 0 0,-1 1 0,1-1 0,-2 0 0,0-24 0,-3-95 0,-3 317 0,3 12 0,5 265 0,-3-458 0,0 0 0,0 0 0,1 0 0,0 0 0,0 0 0,1-1 0,-1 1 0,1 0 0,4 6 0,-6-9 0,1-1 0,0 0 0,0 0 0,1 0 0,-1 0 0,0 1 0,0-2 0,0 1 0,1 0 0,-1 0 0,1 0 0,-1-1 0,0 1 0,1 0 0,-1-1 0,1 0 0,-1 1 0,1-1 0,0 0 0,-1 0 0,1 1 0,-1-1 0,1-1 0,-1 1 0,1 0 0,0 0 0,-1 0 0,1-1 0,-1 1 0,1-1 0,-1 1 0,2-2 0,5-2 0,0 0 0,-1 0 0,0-1 0,1 0 0,-2 0 0,1-1 0,-1 0 0,0 0 0,0-1 0,0 1 0,6-11 0,0-1 0,-1-1 0,-1 0 0,11-28 0,-15 32 0,-1 0 0,-1 0 0,0 0 0,-1 0 0,-1-1 0,-1 1 0,0-1 0,0 0 0,-2 1 0,0-1 0,-1 1 0,-6-25 0,1 17 0,-1 0 0,-1 1 0,-1 0 0,0 1 0,-2 0 0,-1 1 0,-22-28 0,28 39 0,2 4 0,1-1 0,0 1 0,0-1 0,0 0 0,-4-11 0,7 16 0,1 0 0,0 0 0,-1-1 0,1 1 0,0 0 0,0 0 0,0-1 0,0 1 0,0 0 0,0-1 0,0 1 0,0 0 0,1 0 0,-1-1 0,0 1 0,1 0 0,-1 0 0,1 0 0,-1-1 0,1 1 0,0 0 0,-1 0 0,1 0 0,0 0 0,0 0 0,0 0 0,0 0 0,0 0 0,0 1 0,0-1 0,0 0 0,0 1 0,0-1 0,0 0 0,0 1 0,3-1 0,12-6 0,0 2 0,33-7 0,-33 8 0,-1 1 0,1-2 0,22-9 0,-33 11 0,0 0 0,0 0 0,-1 0 0,1 0 0,-1-1 0,1 0 0,-1 0 0,0 0 0,-1 0 0,1-1 0,-1 1 0,0-1 0,0 0 0,3-6 0,-2 0 0,0 0 0,0-1 0,-1 0 0,-1 1 0,0-1 0,0 0 0,-1 0 0,-1 0 0,0-1 0,0 1 0,-1 0 0,-1 0 0,-4-17 0,-1 19 0,1 14 0,-1 21 0,4 17 0,2 1 0,1-1 0,2 0 0,3 0 0,1 0 0,1 0 0,3-1 0,28 77 0,-35-108 0,1-1 0,0 1 0,1-1 0,0 0 0,0 0 0,10 12 0,-14-20 0,-1 0 0,0-1 0,1 1 0,-1-1 0,0 1 0,1-1 0,-1 1 0,1 0 0,-1-1 0,1 0 0,-1 1 0,1-1 0,0 1 0,-1-1 0,1 0 0,0 1 0,-1-1 0,1 0 0,0 0 0,-1 1 0,1-1 0,0 0 0,-1 0 0,1 0 0,0 0 0,-1 0 0,1 0 0,0 0 0,0 0 0,-1 0 0,1 0 0,0 0 0,-1-1 0,1 1 0,0 0 0,-1 0 0,1-1 0,0 1 0,-1 0 0,1-1 0,-1 1 0,1-1 0,-1 1 0,2-1 0,-1-2 0,0 1 0,0-1 0,0 1 0,0 0 0,0-1 0,0 0 0,-1 1 0,1-1 0,-1 1 0,0-1 0,0-3 0,-2-18 0,-2 0 0,0 1 0,-1 0 0,-2 0 0,0 0 0,-21-42 0,-15-48 0,42 109 0,0 0 0,0 1 0,0-1 0,1 0 0,-1 0 0,1 0 0,0 0 0,0 0 0,0 0 0,1 0 0,-1 0 0,1 0 0,0 0 0,0 0 0,2-5 0,-1 7 0,0-1 0,0 0 0,0 1 0,0-1 0,1 1 0,-1 0 0,1-1 0,-1 1 0,1 0 0,0 1 0,0-1 0,0 0 0,0 1 0,0 0 0,0 0 0,0 0 0,0 0 0,6-1 0,23-2 0,0 0 0,0 3 0,0 0 0,0 2 0,34 6 0,-38-2 120,-27-5-168,0 0 0,-1 0 0,1 0 0,0 1 0,0-1 1,0 0-1,-1 0 0,1 0 0,0 1 0,0-1 0,-1 0 0,1 1 0,0-1 0,-1 0 0,1 1 1,0-1-1,-1 1 0,1-1 0,-1 1 0,1-1 0,-1 1 0,1 0 0,-1-1 0,1 1 0,-1 0 0,1-1 1,-1 1-1,0 0 0,0 0 0,1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159 146 24575,'0'-1'0,"1"0"0,-1 0 0,1 0 0,0 0 0,-1 0 0,0-1 0,1 1 0,-1 0 0,0 0 0,1 0 0,-1 0 0,0-1 0,0 1 0,0 0 0,0 0 0,0 0 0,0-1 0,0 1 0,-1 0 0,1 0 0,-1-2 0,1 3 0,-1-1 0,0 1 0,1-1 0,-1 0 0,0 1 0,0-1 0,1 1 0,-1 0 0,0-1 0,0 1 0,0 0 0,0-1 0,1 1 0,-1 0 0,0 0 0,0 0 0,0 0 0,0 0 0,0 0 0,0 0 0,-1 0 0,-3 1 0,0 0 0,0 0 0,0 0 0,1 0 0,-1 1 0,0 0 0,1 0 0,-8 5 0,3 0 0,0 0 0,1 0 0,1 1 0,-1 0 0,1 1 0,0 0 0,-9 17 0,13-20 0,0-1 0,0 1 0,0 0 0,1-1 0,0 1 0,1 0 0,-1 0 0,1 1 0,0-1 0,0 0 0,1 0 0,0 1 0,0-1 0,1 0 0,1 9 0,-1-11 0,1-1 0,-1 0 0,1 0 0,0 1 0,0-1 0,0 0 0,0-1 0,1 1 0,-1 0 0,1-1 0,-1 1 0,1-1 0,0 0 0,0 0 0,0 0 0,0 0 0,1 0 0,-1-1 0,0 0 0,1 1 0,-1-1 0,1 0 0,-1-1 0,5 2 0,3-1 0,-1 0 0,1 0 0,-1-1 0,1 0 0,-1-1 0,1 0 0,12-3 0,-15 1 0,-1 1 0,1-1 0,-1-1 0,0 1 0,0-1 0,0 0 0,0-1 0,-1 0 0,0 0 0,0 0 0,0-1 0,-1 0 0,9-11 0,-11 13 0,0-1 0,0 1 0,0-1 0,0 0 0,-1 0 0,0 0 0,0 0 0,0-1 0,-1 1 0,0 0 0,0-1 0,0 1 0,-1-1 0,0 1 0,0-1 0,0 1 0,0-1 0,-1 1 0,0-1 0,-3-9 0,3 13 0,1 1 0,-1-1 0,1 1 0,-1-1 0,0 1 0,0-1 0,0 1 0,0-1 0,0 1 0,0 0 0,0-1 0,0 1 0,0 0 0,0 0 0,-1 0 0,1 0 0,-1 0 0,1 0 0,0 1 0,-1-1 0,1 0 0,-1 1 0,0-1 0,1 1 0,-1-1 0,0 1 0,1 0 0,-3 0 0,2 0 0,0 0 0,0 1 0,0-1 0,0 1 0,1 0 0,-1 0 0,0 0 0,1-1 0,-1 2 0,1-1 0,-1 0 0,1 0 0,-1 0 0,1 1 0,0-1 0,-1 1 0,1-1 0,0 1 0,0-1 0,0 1 0,0 0 0,1-1 0,-1 1 0,-1 3 0,0 2 0,0 0 0,0 0 0,0 1 0,1-1 0,0 0 0,1 0 0,0 1 0,0-1 0,0 0 0,1 1 0,0-1 0,0 0 0,3 9 0,-2-12 0,0 0 0,0 0 0,0 0 0,0 0 0,1-1 0,-1 1 0,1-1 0,0 1 0,0-1 0,0 0 0,1 0 0,-1 0 0,1-1 0,0 1 0,-1-1 0,1 0 0,0 0 0,0 0 0,0-1 0,1 1 0,-1-1 0,0 0 0,6 0 0,-5 0 0,0 0 0,0 0 0,0-1 0,-1 0 0,1 0 0,0 0 0,0-1 0,0 1 0,0-1 0,-1 0 0,1-1 0,0 1 0,-1-1 0,1 0 0,-1 0 0,0 0 0,1-1 0,-1 1 0,0-1 0,6-6 0,-5 3 0,0 0 0,0 0 0,-1-1 0,0 1 0,-1-1 0,1 0 0,-1 0 0,-1 0 0,1-1 0,-1 1 0,0 0 0,1-14 0,-2-4 0,0 1 0,-2-1 0,-1 0 0,-1 1 0,-8-35 0,8 44 0,3 15 0,0 0 0,0 0 0,0 0 0,0 0 0,0 0 0,0 0 0,0 0 0,0 0 0,0 0 0,0 0 0,0 0 0,0 0 0,0 0 0,0 0 0,1 0 0,-1 0 0,0 0 0,0 0 0,0 0 0,0 0 0,0 0 0,0 0 0,0 0 0,0 0 0,0 0 0,0 0 0,0 0 0,0 0 0,1 0 0,-1 0 0,0 0 0,0 0 0,0 0 0,0 0 0,0 0 0,0 0 0,0 0 0,0 0 0,0 0 0,0 0 0,0 0 0,0 0 0,0 0 0,0 0 0,0 0 0,0 0 0,0-1 0,1 1 0,-1 0 0,0 0 0,0 0 0,0 0 0,0 0 0,0 0 0,9 10 0,10 17 0,-1 2 0,-2 0 0,-1 1 0,-1 1 0,-1 0 0,-2 1 0,-1 0 0,5 35 0,-15-62 0,0 1 0,0-1 0,0 0 0,-1 1 0,-2 8 0,-6 2 0,8-16 0,1 0 0,-1 0 0,0 0 0,1 0 0,-1 1 0,1-1 0,-1 0 0,1 0 0,-1 0 0,1 0 0,-1 0 0,1 0 0,-1-1 0,1 1 0,-1 0 0,1 0 0,-1 0 0,1 0 0,-1-1 0,1 1 0,-1 0 0,1 0 0,-1-1 0,1 1 0,-1 0 0,1-1 0,0 1 0,-1 0 0,1-1 0,-1 0 0,-1-1 0,1-1 0,-1 1 0,1 0 0,-1-1 0,1 1 0,0-1 0,0 1 0,0-1 0,0 0 0,0 1 0,1-1 0,-1 0 0,1 0 0,0 0 0,0 1 0,0-1 0,0 0 0,0 0 0,1 0 0,-1 1 0,1-1 0,0 0 0,0 1 0,1-4 0,4-8 0,0 1 0,0 0 0,11-15 0,-17 27 0,62-83 0,-47 67 0,-1-1 0,0 0 0,-2-1 0,0-1 0,12-27 0,-24 46 0,1 0 0,-1 0 0,1 0 0,-1 0 0,1-1 0,-1 1 0,1 0 0,-1-1 0,0 1 0,0 0 0,0 0 0,0-1 0,0 1 0,0 0 0,0-1 0,0 1 0,0 0 0,-1-1 0,1 1 0,-1 0 0,1 0 0,-1-1 0,1 1 0,-1 0 0,1 0 0,-1 0 0,0 0 0,-1-2 0,1 3 0,1 0 0,-1 0 0,1-1 0,-1 1 0,1 0 0,-1 0 0,1 0 0,-1 0 0,1 0 0,-1 0 0,1 0 0,-1 0 0,1 0 0,0 0 0,-1 1 0,1-1 0,-1 0 0,1 0 0,-1 0 0,1 1 0,-1-1 0,1 0 0,0 0 0,-1 1 0,0 0 0,0 0 0,-1 0 0,1 1 0,0 0 0,0-1 0,0 1 0,0 0 0,0-1 0,0 1 0,0 0 0,0 3 0,-2 3 0,1 1 0,1 0 0,-1 0 0,1 0 0,1 0 0,0 0 0,0 0 0,1 0 0,0 0 0,0 0 0,1 0 0,0 0 0,6 14 0,-1-7 0,0-2 0,0 1 0,2-1 0,0 0 0,0 0 0,20 20 0,-27-33 0,-1 0 0,0 1 0,0-1 0,1 0 0,-1 0 0,0 1 0,0-1 0,0 1 0,-1-1 0,1 1 0,0-1 0,0 1 0,-1-1 0,1 1 0,-1 0 0,0-1 0,1 1 0,-1 0 0,0-1 0,0 1 0,0 0 0,0-1 0,0 1 0,0 0 0,-1-1 0,1 1 0,0 0 0,-1-1 0,-1 4 0,1-3 0,-1 0 0,0-1 0,0 1 0,0 0 0,0-1 0,0 1 0,-1-1 0,1 0 0,0 0 0,-1 0 0,1 0 0,-1 0 0,1 0 0,-1 0 0,1-1 0,-1 0 0,1 1 0,-1-1 0,-3 0 0,5 0 0,-1 0 0,1 0 0,-1 1 0,1-1 0,-1 0 0,1 0 0,-1-1 0,1 1 0,-1 0 0,1 0 0,-1-1 0,1 1 0,-1-1 0,1 0 0,-1 1 0,1-1 0,0 0 0,-1 0 0,1 0 0,0 1 0,0-1 0,-1-1 0,1 1 0,0 0 0,0 0 0,0 0 0,1-1 0,-1 1 0,0 0 0,0-1 0,1 1 0,-2-2 0,2 0 0,0 0 0,0 1 0,0-1 0,0 0 0,1 1 0,-1-1 0,1 0 0,-1 1 0,1-1 0,0 1 0,0-1 0,0 1 0,0-1 0,1 1 0,-1 0 0,0 0 0,1-1 0,2-1 0,7-8 0,2 0 0,0 1 0,0 0 0,1 1 0,0 1 0,1 0 0,18-8 0,-13 7 0,0-1 0,-1-1 0,23-19 0,-40 30 0,-1-1 0,1 1 0,-1 0 0,0-1 0,1 1 0,-1-1 0,0 1 0,0-1 0,0 0 0,0 0 0,-1 1 0,1-1 0,0 0 0,-1 0 0,1 0 0,-1 0 0,0 0 0,1 1 0,-1-1 0,0-4 0,-1 6 0,1-1 0,0 0 0,0 1 0,0-1 0,-1 1 0,1-1 0,0 1 0,0-1 0,-1 1 0,1 0 0,0-1 0,-1 1 0,1-1 0,-1 1 0,1 0 0,-1-1 0,1 1 0,0 0 0,-1-1 0,1 1 0,-1 0 0,1 0 0,-1-1 0,0 1 0,0 0 0,-1 0 0,0 0 0,0 0 0,1 0 0,-1 0 0,0 0 0,0 1 0,1-1 0,-1 1 0,0-1 0,1 1 0,-1 0 0,-2 1 0,-2 2 0,0-1 0,1 1 0,0 1 0,0-1 0,0 1 0,0 0 0,1 0 0,0 0 0,0 1 0,0-1 0,1 1 0,-1 0 0,-3 10 0,3-4 0,0 0 0,0 0 0,1 0 0,1 0 0,0 0 0,-1 21 0,3-29 0,0-1 0,1 0 0,-1 0 0,0 1 0,1-1 0,0 0 0,-1 0 0,1 0 0,0 0 0,1 0 0,-1 0 0,1 0 0,-1 0 0,1 0 0,0 0 0,0-1 0,0 1 0,0-1 0,1 0 0,-1 0 0,0 1 0,1-1 0,0-1 0,-1 1 0,1 0 0,6 2 0,-5-3 0,0 0 0,0 0 0,-1 0 0,1-1 0,0 1 0,0-1 0,0 0 0,0 0 0,0 0 0,0-1 0,0 0 0,0 1 0,0-1 0,-1-1 0,1 1 0,0 0 0,-1-1 0,1 0 0,-1 0 0,1 0 0,-1 0 0,4-4 0,0 0 8,-1-1 0,0 1 0,0-1 0,-1-1 0,1 1 0,-2-1 0,1 0 0,-1 0 0,0-1 0,-1 1 0,0-1 0,0 0 0,-1 0 0,2-14 0,-3 19-59,-1-1 0,1 0-1,-1 0 1,0 0 0,0 0 0,-1 0 0,0 1-1,1-1 1,-1 0 0,-1 0 0,1 1-1,-1-1 1,0 1 0,0-1 0,0 1 0,0 0-1,-1 0 1,0 0 0,0 0 0,0 0 0,0 1-1,-1-1 1,1 1 0,-1 0 0,0 0 0,0 0-1,0 1 1,-7-4 0,-12-3-6775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5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25 24575,'0'-2'0,"-1"1"0,1-1 0,-1 1 0,0 0 0,0-1 0,1 1 0,-1 0 0,0 0 0,0-1 0,0 1 0,0 0 0,0 0 0,-1 0 0,1 0 0,0 1 0,0-1 0,-1 0 0,1 0 0,-1 1 0,1-1 0,-3 0 0,3 1 0,-1 0 0,1 0 0,0 1 0,-1-1 0,1 0 0,0 1 0,-1-1 0,1 1 0,0 0 0,0-1 0,-1 1 0,1 0 0,0 0 0,0 0 0,0 0 0,0 0 0,0 0 0,-1 2 0,-4 5 0,1 0 0,0 1 0,0-1 0,1 1 0,-4 12 0,4-11 0,0 1 0,1 0 0,1 0 0,0 0 0,0 1 0,1-1 0,0 0 0,2 15 0,-1-21 0,1-1 0,0 1 0,0-1 0,0 0 0,1 0 0,-1 1 0,1-1 0,0 0 0,0-1 0,0 1 0,1 0 0,-1 0 0,1-1 0,0 0 0,0 1 0,0-1 0,0 0 0,1-1 0,-1 1 0,1-1 0,0 1 0,0-1 0,0 0 0,4 1 0,-3 0 0,0-1 0,1 0 0,-1-1 0,1 1 0,-1-1 0,1 0 0,-1-1 0,1 1 0,0-1 0,-1 0 0,1-1 0,-1 1 0,1-1 0,0 0 0,-1 0 0,0-1 0,7-2 0,-7 1 0,0 0 0,0 0 0,0-1 0,-1 1 0,1-1 0,-1 0 0,0-1 0,0 1 0,0 0 0,-1-1 0,0 0 0,1 0 0,-2 0 0,1-1 0,-1 1 0,3-7 0,0-1 0,-1 0 0,0-1 0,-1 1 0,0-1 0,-1 0 0,-1 1 0,0-1 0,-1 0 0,0 0 0,-4-21 0,-3 21 0,0 18 0,-1 25 0,6-13 17,1 0 0,1 0 1,0 0-1,1 0 0,1 0 0,8 31 0,-8-39-100,0-1 1,1 0-1,0 0 1,0 0-1,0 0 1,1-1-1,1 1 1,-1-1-1,1 0 1,0 0-1,0-1 1,0 0-1,1 0 1,0 0-1,0 0 1,0-1-1,8 4 1,9 2-6744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6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24575,'-13'26'0,"-4"19"0,4 9 0,10 1 0,5-9-8191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8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190 202 24575,'-1'-4'0,"0"1"0,1 0 0,-2-1 0,1 1 0,0 0 0,0 0 0,-1-1 0,0 1 0,0 0 0,0 1 0,0-1 0,0 0 0,0 1 0,-1-1 0,1 1 0,-1-1 0,0 1 0,1 0 0,-1 0 0,0 1 0,0-1 0,-1 0 0,1 1 0,0 0 0,0 0 0,-7-2 0,6 2 0,0 0 0,0 0 0,0 0 0,1 0 0,-1 1 0,0-1 0,0 1 0,0 0 0,0 0 0,0 1 0,0-1 0,0 1 0,0 0 0,0 0 0,0 0 0,0 0 0,1 1 0,-1 0 0,1-1 0,-1 1 0,1 1 0,-1-1 0,-4 4 0,5 0 0,-1-1 0,1 0 0,0 1 0,1 0 0,-1-1 0,1 1 0,0 0 0,1 0 0,0 1 0,0-1 0,0 0 0,0 0 0,1 1 0,1 8 0,-1-10 0,0 0 0,1 0 0,-1-1 0,1 1 0,1 0 0,-1-1 0,1 1 0,-1-1 0,1 1 0,1-1 0,-1 0 0,1 1 0,-1-1 0,1-1 0,0 1 0,1 0 0,-1-1 0,8 6 0,-6-5 0,0-1 0,1 0 0,-1-1 0,1 1 0,0-1 0,0 0 0,0-1 0,0 1 0,0-1 0,0 0 0,0-1 0,0 0 0,0 0 0,1 0 0,9-2 0,-12 1 0,0 0 0,-1 0 0,1 0 0,-1-1 0,0 1 0,1-1 0,-1 0 0,0 0 0,0 0 0,0 0 0,0-1 0,0 1 0,-1-1 0,1 0 0,-1 1 0,0-1 0,0 0 0,0-1 0,0 1 0,0 0 0,0-1 0,-1 1 0,0 0 0,0-1 0,0 0 0,1-6 0,-1 5 0,0 0 0,-1 0 0,0 0 0,0 0 0,0 0 0,0 0 0,-1 0 0,0 1 0,0-1 0,0 0 0,0 0 0,-1 0 0,0 1 0,0-1 0,-3-4 0,5 9 0,-1 0 0,1-1 0,0 1 0,0 0 0,-1 0 0,1 0 0,0 0 0,0 0 0,-1 0 0,1 0 0,0-1 0,0 1 0,-1 0 0,1 0 0,0 0 0,-1 0 0,1 0 0,0 0 0,0 0 0,-1 1 0,1-1 0,0 0 0,0 0 0,-1 0 0,1 0 0,0 0 0,0 0 0,-1 0 0,1 0 0,0 1 0,0-1 0,0 0 0,-1 0 0,1 0 0,0 1 0,0-1 0,0 0 0,-1 0 0,1 0 0,0 1 0,0-1 0,0 0 0,0 0 0,0 1 0,0-1 0,0 0 0,0 0 0,-1 1 0,1-1 0,0 0 0,0 1 0,0-1 0,0 0 0,0 0 0,1 1 0,-1-1 0,0 0 0,0 0 0,0 1 0,-3 19 0,2-12 0,1-1 0,-1 1 0,2 0 0,-1 0 0,1 0 0,0 0 0,1 0 0,0-1 0,3 10 0,-3-13 0,0 0 0,0 0 0,1 0 0,-1 0 0,1-1 0,0 1 0,0-1 0,0 0 0,1 0 0,-1 0 0,1 0 0,0 0 0,-1-1 0,1 1 0,0-1 0,1 0 0,6 2 0,-3-1 0,0-1 0,0 0 0,0 0 0,0-1 0,1 0 0,-1 0 0,1-1 0,-1 0 0,0 0 0,1-1 0,12-3 0,-16 3 0,0-1 0,0 0 0,0 0 0,0 0 0,0-1 0,-1 1 0,1-1 0,-1 0 0,0 0 0,0-1 0,0 1 0,0-1 0,-1 0 0,0 0 0,1 0 0,-1 0 0,-1-1 0,1 1 0,3-9 0,0-3 0,-1 0 0,-1-1 0,0 1 0,-1-1 0,-1 0 0,0-24 0,-2 27 0,0 0 0,-1 0 0,-1 0 0,0 1 0,-1-1 0,0 1 0,-1-1 0,-7-16 0,10 28 0,0 0 0,0 0 0,0 0 0,0 1 0,0-1 0,0 0 0,0 0 0,-1 1 0,1-1 0,-1 1 0,1-1 0,-1 1 0,1-1 0,-1 1 0,0 0 0,0 0 0,-2-1 0,3 2 0,0 0 0,0 0 0,0 0 0,0 0 0,0 0 0,0 0 0,0 0 0,0 1 0,0-1 0,0 0 0,0 1 0,0-1 0,1 0 0,-1 1 0,0 0 0,0-1 0,0 1 0,0-1 0,1 1 0,-1 0 0,0 0 0,1-1 0,-1 1 0,0 1 0,-4 5 0,2 0 0,-1 0 0,1 1 0,0-1 0,0 1 0,1-1 0,-2 13 0,-3 24 0,2 1 0,0 57 0,6-79 0,0 0 0,1-1 0,2 1 0,0 0 0,1-1 0,12 31 0,-13-45 0,1 1 0,0 0 0,0-1 0,1 0 0,10 11 0,-15-17 0,1-1 0,-1 1 0,1-1 0,0 1 0,0-1 0,0 0 0,0 0 0,-1 0 0,1 0 0,1 0 0,-1 0 0,0 0 0,3 0 0,-4-1 0,0 0 0,0 0 0,0 0 0,0-1 0,0 1 0,1 0 0,-1-1 0,0 1 0,0 0 0,0-1 0,0 1 0,0-1 0,0 0 0,-1 1 0,1-1 0,0 0 0,0 0 0,0 1 0,-1-1 0,1 0 0,0 0 0,-1 0 0,1 0 0,0 0 0,-1 0 0,0 0 0,1 0 0,0-1 0,2-9 0,0 1 0,-1 0 0,0-1 0,0 0 0,-1 1 0,-1-1 0,0 0 0,0 1 0,-2-15 0,0 14 0,1-1 0,1 0 0,0 1 0,1-1 0,0 0 0,0 1 0,7-21 0,-7 29 0,0 1 0,0 0 0,0 0 0,0 0 0,1-1 0,-1 1 0,1 0 0,0 1 0,-1-1 0,1 0 0,0 0 0,0 1 0,0-1 0,0 1 0,0 0 0,1-1 0,-1 1 0,0 0 0,1 0 0,-1 1 0,0-1 0,1 0 0,-1 1 0,1-1 0,-1 1 0,1 0 0,4 0 0,-4 0 0,1 1 0,-1-1 0,0 1 0,1 0 0,-1-1 0,0 2 0,0-1 0,0 0 0,0 0 0,0 1 0,0 0 0,0 0 0,0 0 0,0 0 0,-1 0 0,1 0 0,-1 1 0,0-1 0,0 1 0,3 3 0,3 10 26,-1 1 1,0 0-1,-1 0 0,4 20 0,-5-18-525,1 1 1,15 32-1,-9-32-6327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24575,'-9'35'0,"2"21"0,1 10 0,3-6-8191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49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24575,'0'-1'0,"1"0"0,-1 0 0,1 0 0,-1 0 0,1 0 0,-1 0 0,1 0 0,0 1 0,-1-1 0,1 0 0,0 0 0,0 1 0,-1-1 0,1 0 0,0 1 0,0-1 0,0 1 0,0-1 0,0 1 0,0-1 0,0 1 0,0 0 0,0-1 0,0 1 0,2 0 0,-1 0 0,-1 1 0,1-1 0,0 0 0,-1 1 0,1 0 0,0 0 0,-1-1 0,1 1 0,-1 0 0,1 0 0,-1 0 0,1 0 0,1 3 0,3 2 0,0 1 0,-1 0 0,0 0 0,0 0 0,5 10 0,-3 2 0,8 18 0,-14-35 0,-1-1 0,1 0 0,0 1 0,-1-1 0,1 0 0,0 0 0,0 0 0,0 1 0,0-1 0,0 0 0,0 0 0,0 0 0,1-1 0,-1 1 0,0 0 0,0 0 0,1-1 0,-1 1 0,2 0 0,-1-1 0,-1 0 0,0-1 0,0 1 0,0 0 0,0-1 0,0 1 0,0-1 0,1 1 0,-1-1 0,0 1 0,0-1 0,-1 0 0,1 0 0,0 1 0,0-1 0,0 0 0,0 0 0,-1 0 0,1 0 0,0 0 0,-1 0 0,1 0 0,-1 0 0,1-2 0,12-29 0,-13 30 0,11-44 0,-8 34 0,-1 1 0,1-1 0,1 0 0,0 1 0,7-12 0,-11 22 0,0 1 0,0 0 0,0 0 0,0 0 0,0 0 0,0 0 0,1 0 0,-1 0 0,0 0 0,0 0 0,0-1 0,0 1 0,0 0 0,0 0 0,1 0 0,-1 0 0,0 0 0,0 0 0,0 0 0,0 0 0,1 0 0,-1 0 0,0 0 0,0 0 0,0 0 0,0 0 0,0 0 0,1 0 0,-1 0 0,0 0 0,0 1 0,0-1 0,0 0 0,0 0 0,1 0 0,-1 0 0,0 0 0,0 0 0,0 0 0,0 0 0,0 0 0,0 1 0,0-1 0,0 0 0,1 0 0,-1 0 0,0 0 0,0 0 0,0 1 0,0-1 0,0 0 0,0 0 0,0 0 0,0 0 0,0 0 0,0 1 0,0-1 0,0 0 0,0 0 0,0 0 0,0 0 0,0 0 0,0 1 0,0-1 0,0 0 0,0 0 0,-1 0 0,4 15 0,-2 50 0,-2-51 0,0 0 0,1 0 0,1 0 0,0 0 0,1 0 0,0-1 0,1 1 0,1-1 0,6 17 0,4-12-1365,1-6-5461</inkml:trace>
  <inkml:trace contextRef="#ctx0" brushRef="#br0" timeOffset="1">314 1 24575,'-9'26'0,"-3"14"0,1 0-8191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24575,'7'1'0,"-1"0"0,0 0 0,0 1 0,1 0 0,-2 0 0,1 1 0,7 3 0,-11-4 0,0 0 0,0-1 0,-1 1 0,1 0 0,-1 0 0,1 0 0,-1 0 0,0 0 0,1 0 0,-1 0 0,0 0 0,-1 1 0,1-1 0,0 0 0,-1 1 0,1-1 0,-1 0 0,0 1 0,1-1 0,-1 1 0,0-1 0,-1 3 0,-11 138 0,6-94 0,3 0 0,4 90 0,4-108 0,-6-49 0,0-2 0,0 1 0,3-22 0,-1 38 0,-1 1 0,1 0 0,0 0 0,-1 0 0,1 0 0,0 0 0,1 0 0,-1 0 0,0 0 0,0 0 0,1 0 0,-1 0 0,1 1 0,0-1 0,-1 1 0,1-1 0,0 1 0,0 0 0,0 0 0,0-1 0,2 0 0,4 0 0,1-1 0,-1 1 0,1 0 0,12-1 0,-16 3 0,0 0 0,0 0 0,1-1 0,-1 0 0,0 0 0,0-1 0,0 1 0,-1-1 0,1 0 0,0 0 0,-1-1 0,1 1 0,-1-1 0,6-5 0,-10 8 0,0 0 0,0 0 0,0-1 0,0 1 0,0 0 0,0 0 0,1-1 0,-1 1 0,0 0 0,0 0 0,0 0 0,1-1 0,-1 1 0,0 0 0,0 0 0,0 0 0,1 0 0,-1 0 0,0-1 0,0 1 0,1 0 0,-1 0 0,0 0 0,0 0 0,1 0 0,-1 0 0,0 0 0,1 0 0,-1 0 0,0 0 0,0 0 0,1 0 0,-1 0 0,0 0 0,0 0 0,1 0 0,-1 0 0,0 0 0,0 1 0,1-1 0,-1 0 0,0 0 0,5 16 0,-6 33 0,0-37 0,0 7 0,1 0 0,1-1 0,1 1 0,0 0 0,2 0 0,0-1 0,8 22 0,-10-35 0,0 0 0,-1 0 0,1 0 0,-1 1 0,0-1 0,0 0 0,-1 1 0,0-1 0,0 11 0,-1-14 0,0 1 0,1-1 0,-1 0 0,0 0 0,0 0 0,0 0 0,-1 0 0,1 0 0,0 0 0,-1 0 0,1-1 0,-1 1 0,0 0 0,1-1 0,-1 1 0,0-1 0,0 0 0,0 0 0,0 0 0,0 0 0,0 0 0,0 0 0,-1 0 0,1 0 0,-4 0 0,-4 1 20,0 0 0,1 0 0,-1-1 0,0-1 0,-16 0 0,22 0-103,0-1 1,1 1-1,-1-1 1,0 0-1,1 0 1,-1 0-1,0 0 1,1-1-1,-1 0 1,1 1-1,0-1 1,0 0-1,-1-1 1,2 1-1,-1 0 1,0-1-1,-4-4 1,-3-11-6744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30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24575,'2'0'0,"0"1"0,0 0 0,0 0 0,0 1 0,-1-1 0,1 0 0,0 1 0,0-1 0,-1 1 0,1 0 0,-1-1 0,0 1 0,1 0 0,-1 0 0,0 0 0,2 3 0,-1-1 0,16 27 0,-1 0 0,-2 1 0,-1 1 0,-2 1 0,-1-1 0,-1 2 0,-2 0 0,-2 0 0,-1 0 0,-2 0 0,-1 1 0,-6 69 0,2-90 0,0 1 0,-2-1 0,0 0 0,-1 0 0,0-1 0,-1 0 0,-1 1 0,0-2 0,-1 1 0,0-1 0,-1-1 0,-13 15 0,14-18 0,-1-2 0,1 1 0,-1-1 0,0 0 0,-1-1 0,0 0 0,0-1 0,0 1 0,-1-2 0,1 0 0,-1 0 0,0-1 0,0 0 0,0-1 0,-1 0 0,1-1 0,-14 0 0,23-1 4,0 0 1,0 0-1,0 1 0,0-1 0,0-1 0,0 1 0,0 0 0,0 0 1,0-1-1,1 1 0,-1-1 0,0 0 0,0 1 0,0-1 0,0 0 1,1 0-1,-1 0 0,0 0 0,1 0 0,-1-1 0,1 1 0,0 0 1,-1-1-1,1 1 0,0-1 0,0 0 0,-2-3 0,2 2-86,1 0 0,0 1-1,0-1 1,0 0 0,0 0 0,0 0-1,1 0 1,0 0 0,-1 0-1,1 0 1,0 1 0,0-1-1,0 0 1,1 1 0,-1-1 0,1 0-1,3-3 1,19-27-6744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29:50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24575,'-45'27'0,"-14"8"-8191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1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160 117 24575,'0'-117'0,"-16"179"0,-31 230 0,-15 81 0,49-299 0,-9 150 0,23-220-46,-1-15 161,1-18-1549,0 1-5392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18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24575,'100'14'0,"1"-5"0,169-5 0,-98-4 0,663 25 0,323 35 0,-982-43 0,123 10 0,-275-27 0,-16 0 0,0 0 0,0 0 0,-1 1 0,1 0 0,8 2 0,-14-2 0,0 0 0,0-1 0,0 1 0,-1 0 0,1 0 0,0 0 0,-1 0 0,1 1 0,0-1 0,-1 0 0,1 1 0,-1-1 0,0 1 0,1-1 0,-1 1 0,0 0 0,0-1 0,0 1 0,0 0 0,-1 0 0,1 0 0,0 0 0,-1 0 0,1 2 0,3 17 0,-2 1 0,-1-1 0,0 1 0,-4 30 0,-17 90 0,5-47 0,-15 238 0,18-171 0,1 36 0,11-196-91,0 0 0,0 1 0,-1-1 0,1 0 0,-1 0 0,0 1 0,0-1 0,1 0 0,-1 0 0,0 0 0,-1 0 0,1 0 0,0 0 0,-3 2 0,-6 5-6735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0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24575,'5'1'0,"-1"1"0,0-1 0,1 1 0,-1-1 0,0 1 0,0 1 0,4 1 0,9 5 0,8-1 0,-1-1 0,2-1 0,-1-1 0,0-1 0,35 0 0,-2 1 0,720 42 0,-501-37 0,78 1 0,107 4 0,464-2-41,-598-15-1283,-337 2-5502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6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2122 210 24575,'-1'-2'0,"1"0"0,-1 1 0,0-1 0,0 1 0,0-1 0,0 0 0,0 1 0,-1 0 0,1-1 0,0 1 0,0 0 0,-1 0 0,1 0 0,-1 0 0,1 0 0,-1 0 0,-3-1 0,-30-14 0,-120-22 0,28 8 0,62 13 0,-79-10 0,81 20 0,29 4 0,-37-8 0,42 6 0,-43-2 0,-9-1 0,6-1 0,1 3 0,-88 5 0,89 2 0,56 0 0,0 1 0,-1 0 0,1 1 0,0 1 0,0 1 0,1 1 0,-21 9 0,16-5 0,-1 1 0,1 1 0,1 1 0,-32 26 0,-69 80 0,96-93 0,12-11 0,1 0 0,-16 29 0,-7 8 0,17-27 0,1 2 0,-15 33 0,-22 35 0,34-64 0,2 1 0,1 0 0,1 2 0,2 0 0,-11 38 0,6-1 0,-14 113 0,28-150 0,-6 37 0,-1 96 0,12-134 0,6 233 0,-2-209 0,3-1 0,23 93 0,-24-126 0,2 0 0,0-1 0,1 0 0,1 0 0,1-1 0,1 0 0,1-1 0,1 0 0,0-1 0,2-1 0,0 0 0,1-1 0,0-1 0,30 21 0,-20-19 0,2-1 0,0-1 0,0-2 0,52 18 0,132 26 0,-86-26 0,301 69 0,-423-100 0,74 11 0,-72-12 0,0 1 0,0-1 0,1 0 0,-1-1 0,0 0 0,0 0 0,0 0 0,11-4 0,-17 4 0,0 1 0,1-1 0,-1 1 0,0-1 0,0 0 0,0 1 0,0-1 0,0 0 0,0 0 0,0 0 0,0 0 0,0 1 0,0-1 0,-1-1 0,1 1 0,0 0 0,-1 0 0,1 0 0,-1 0 0,1 0 0,-1-1 0,1 1 0,-1 0 0,0 0 0,0-1 0,1-1 0,-2 0 0,1 0 0,-1 0 0,1 0 0,-1 0 0,0 0 0,0 0 0,0 0 0,-1 0 0,1 1 0,-4-5 0,-4-6 0,0 1 0,-1 0 0,-15-13 0,-36-28 0,55 48 0,0 0 0,-1 1 0,1 0 0,-1 1 0,0-1 0,1 1 0,-2 0 0,-8-2 0,15 5 0,0-1 0,1 1 0,-1 0 0,0 0 0,1 0 0,-1 0 0,0 0 0,0-1 0,1 1 0,-1 1 0,0-1 0,0 0 0,1 0 0,-1 0 0,0 0 0,1 0 0,-1 1 0,0-1 0,0 0 0,1 0 0,-1 1 0,1-1 0,-1 1 0,0-1 0,1 1 0,-1-1 0,1 1 0,-1 0 0,0 0 0,1 0 0,0 0 0,0 0 0,0 0 0,0 0 0,0 0 0,0 1 0,0-1 0,0 0 0,1 0 0,-1 0 0,0 0 0,1 0 0,-1 0 0,0 0 0,2 1 0,2 5 0,0 1 0,0-2 0,11 13 0,7 3 0,1-2 0,42 29 0,-47-37 0,0 1 0,0 1 0,-2 0 0,0 1 0,0 1 0,25 34 0,-39-46 5,1 0-1,-1 1 0,1-1 1,-1 1-1,-1 0 1,1 0-1,-1 0 0,1 0 1,-1 0-1,-1 0 0,1 0 1,-1 0-1,0 0 1,0 0-1,0 0 0,-1 0 1,0 0-1,0 0 0,0 0 1,0 0-1,-1 0 1,0-1-1,0 1 0,0-1 1,-4 6-1,-6 6-219,0-1 0,0 0 1,-2-1-1,0 0 0,-18 13 0,27-23 25,-15 13-6636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8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24575,'154'-15'0,"164"3"0,-317 12 0,0 0 0,0 0 0,0 0 0,0 0 0,0 0 0,0 0 0,0 0 0,0 0 0,0 0 0,0 0 0,-1 0 0,1 1 0,0-1 0,0 0 0,0 1 0,0-1 0,0 1 0,0-1 0,-1 1 0,1-1 0,0 1 0,0 0 0,-1-1 0,1 1 0,0 0 0,0 1 0,0 0 0,-1 0 0,0 0 0,0 0 0,0 0 0,0 1 0,0-1 0,0 0 0,-1 0 0,1 0 0,-1 2 0,-3 19 0,7 97 0,0-82 0,-2 1 0,-7 68 0,4-100 0,0 1 0,-1-1 0,1 1 0,-1-1 0,-1 0 0,0 0 0,1 0 0,-2 0 0,1-1 0,-1 0 0,0 0 0,-1 0 0,1 0 0,-1-1 0,0 0 0,0 0 0,-1-1 0,1 0 0,-1 0 0,0 0 0,0-1 0,-1 0 0,1 0 0,-1-1 0,1 0 0,-1 0 0,0-1 0,1 0 0,-1 0 0,0-1 0,0 0 0,0 0 0,0-1 0,1 0 0,-12-3 0,13 2 0,1-1 0,0 0 0,-1 1 0,1-1 0,0-1 0,1 1 0,-1-1 0,1 0 0,-1 0 0,1 0 0,0-1 0,1 1 0,-1-1 0,1 0 0,0 0 0,0 0 0,-3-8 0,5 10 0,0 1 0,0 0 0,0 0 0,1 0 0,-1 0 0,0-1 0,1 1 0,-1 0 0,1-1 0,0 1 0,0 0 0,0-1 0,0 1 0,0 0 0,1-1 0,-1 1 0,1 0 0,-1-1 0,1 1 0,0 0 0,0 0 0,0 0 0,0 0 0,0 0 0,1 0 0,-1 0 0,0 0 0,1 0 0,0 0 0,-1 1 0,1-1 0,0 1 0,0-1 0,0 1 0,0 0 0,0 0 0,0 0 0,0 0 0,0 0 0,0 0 0,1 0 0,-1 1 0,0-1 0,4 1 0,-1-1 0,-1 0 0,1 0 0,0 1 0,0-1 0,0 1 0,0 1 0,0-1 0,0 1 0,0 0 0,-1 0 0,1 0 0,0 0 0,-1 1 0,1 0 0,-1 0 0,1 0 0,7 6 0,-1 1 0,-1 1 0,0 0 0,0 0 0,14 21 0,24 25 0,-44-52 0,0-1 0,0 1 0,1-1 0,0 0 0,0 0 0,0 0 0,0-1 0,0 1 0,0-1 0,8 2 0,-9-3 0,-1-1 0,0 1 0,1-1 0,-1 0 0,0 0 0,1 0 0,-1 0 0,0-1 0,1 1 0,-1-1 0,0 0 0,1 0 0,-1 0 0,0 0 0,0 0 0,0-1 0,0 1 0,3-3 0,-2 0 0,0 0 0,1 0 0,-1 0 0,-1-1 0,1 1 0,-1-1 0,1 0 0,-1 0 0,4-9 0,-1-1 0,-1-1 0,0 1 0,-1-1 0,-1 0 0,0 0 0,0-26 0,-5 5 0,2 37 0,0 0 0,0 0 0,0 0 0,0 0 0,0 0 0,0 0 0,0 0 0,0 0 0,0 0 0,0 0 0,-1 0 0,1 0 0,0 0 0,0 0 0,0 0 0,0 0 0,0 0 0,0 0 0,0 0 0,1 21 0,-1-12 0,1 0 0,1 0 0,-1 0 0,1-1 0,1 1 0,0-1 0,0 1 0,0-1 0,1 0 0,6 9 0,-7-13 0,0 0 0,0-1 0,0 1 0,0-1 0,1 0 0,-1 0 0,1 0 0,0 0 0,0-1 0,0 0 0,0 0 0,0 0 0,1 0 0,-1 0 0,0-1 0,1 0 0,-1 0 0,1 0 0,-1-1 0,1 1 0,6-1 0,-8 0 0,-1 0 0,0 0 0,0-1 0,1 1 0,-1-1 0,0 1 0,0-1 0,0 0 0,0 0 0,0 0 0,0 0 0,0 0 0,0 0 0,0 0 0,0-1 0,0 1 0,-1-1 0,3-2 0,-1 1 0,-1 0 0,0-1 0,0 0 0,0 1 0,-1-1 0,1 0 0,-1 0 0,0 0 0,1-6 0,0-8 0,0 1 0,-2-1 0,-2-30 0,1 38 0,3 26 0,8 21 0,-6-30 0,1 0 0,0 0 0,0 0 0,0-1 0,1 0 0,0 0 0,0 0 0,8 5 0,-11-9 0,1 1 0,0 0 0,0-1 0,0 0 0,0 0 0,0 0 0,0-1 0,0 1 0,0-1 0,1 0 0,-1 0 0,1-1 0,-1 1 0,1-1 0,-1 0 0,8-1 0,-10 0 0,0 1 0,0-1 0,0 0 0,0 0 0,0-1 0,0 1 0,0 0 0,0-1 0,0 1 0,-1-1 0,1 0 0,0 1 0,-1-1 0,0 0 0,1 0 0,-1 0 0,0 0 0,0 0 0,0 0 0,0 0 0,0-3 0,14-55 0,-11 35 0,-3 22 0,0 0 0,0 0 0,0 0 0,0 0 0,0 1 0,0-1 0,1 0 0,-1 1 0,1-1 0,0 1 0,-1-1 0,1 1 0,1 0 0,-1 0 0,0 0 0,0 0 0,1 0 0,-1 0 0,1 1 0,-1-1 0,1 1 0,0 0 0,0 0 0,0 0 0,4-1 0,-3 1 0,0 1 0,-1 0 0,1 0 0,-1 1 0,1-1 0,0 1 0,-1-1 0,1 1 0,-1 0 0,0 1 0,1-1 0,-1 0 0,0 1 0,0 0 0,0 0 0,0 0 0,0 0 0,0 0 0,0 1 0,-1-1 0,4 4 0,1 4 0,0 0 0,0 1 0,-1 0 0,-1 0 0,1 1 0,-2-1 0,0 1 0,0 0 0,-1 0 0,0 1 0,-1-1 0,-1 0 0,0 1 0,-1-1 0,0 1 0,-3 21 0,3-31 0,-1 0 0,1 0 0,-1-1 0,0 1 0,0 0 0,0-1 0,0 1 0,0 0 0,0-1 0,-1 0 0,1 1 0,-1-1 0,0 0 0,0 0 0,0 0 0,0 0 0,0 0 0,0 0 0,0 0 0,-1-1 0,1 1 0,0-1 0,-5 2 0,7-3 0,0 0 0,0 0 0,0 0 0,0 0 0,-1 0 0,1 0 0,0 0 0,0 0 0,0 0 0,0 0 0,0 0 0,-1 0 0,1 0 0,0 0 0,0 0 0,0 0 0,0 0 0,0 0 0,-1-1 0,1 1 0,0 0 0,0 0 0,0 0 0,0 0 0,0 0 0,0 0 0,0 0 0,-1-1 0,1 1 0,0 0 0,0 0 0,0 0 0,0 0 0,0 0 0,0-1 0,0 1 0,0 0 0,0 0 0,0 0 0,0 0 0,0 0 0,0-1 0,0 1 0,0 0 0,0 0 0,0 0 0,0 0 0,0-1 0,0 1 0,5-13 0,9-12 0,67-72 0,-49 61 0,36-52 0,-60 76 0,-1-1 0,0 1 0,-1-1 0,0 0 0,-1-1 0,0 1 0,-1-1 0,4-26 0,-8 21 0,-5 24 0,-7 32 0,8-3 0,2 1 0,1-1 0,2 1 0,1 0 0,2-1 0,1 1 0,2-1 0,13 42 0,-20-76 0,0 1 0,0-1 0,0 0 0,0 0 0,0 1 0,0-1 0,0 0 0,0 1 0,0-1 0,0 0 0,0 0 0,0 1 0,0-1 0,0 0 0,1 0 0,-1 1 0,0-1 0,0 0 0,0 0 0,0 1 0,0-1 0,1 0 0,-1 0 0,0 1 0,0-1 0,0 0 0,1 0 0,-1 0 0,0 0 0,0 1 0,1-1 0,-1 0 0,0 0 0,0 0 0,1 0 0,-1 0 0,0 0 0,1 0 0,-1 0 0,0 0 0,1 0 0,1-13 0,-2-25 0,-5 16 0,-11-35 0,-1 0 0,17 56 0,-1-1 0,1 1 0,0-1 0,0 1 0,0-1 0,0 0 0,0 1 0,0-1 0,1 1 0,-1-1 0,1 1 0,-1-1 0,1 1 0,-1-1 0,1 1 0,-1 0 0,1-1 0,0 1 0,0 0 0,0-1 0,0 1 0,0 0 0,0 0 0,0 0 0,0 0 0,1 0 0,-1 0 0,0 0 0,1 0 0,-1 1 0,0-1 0,1 1 0,-1-1 0,3 0 0,6-2 0,0 0 0,0 1 0,1 0 0,10-1 0,-6 2 0,30-6 0,1 2 0,92 3 0,-138 2-3,1 0 0,0 0 0,0 0-1,-1 0 1,1 0 0,0 1 0,0-1-1,-1 0 1,1 0 0,0 0 0,-1 1 0,1-1-1,0 0 1,-1 1 0,1-1 0,0 1 0,-1-1-1,1 0 1,-1 1 0,1 0 0,-5 9 171,-24 6-1634,7-6-5360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2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0 598 24575,'31'-65'0,"24"-71"0,-44 101 0,-1-1 0,-1 0 0,5-68 0,-12 78 0,1 11 0,-2-1 0,0 1 0,-1 0 0,0-1 0,-2 1 0,-5-31 0,7 45 0,0 0 0,-1 0 0,1 0 0,0 0 0,0 0 0,-1 0 0,1 0 0,0 1 0,-1-1 0,1 0 0,-1 0 0,0 0 0,1 0 0,-1 1 0,1-1 0,-1 0 0,0 0 0,0 1 0,1-1 0,-1 1 0,0-1 0,0 0 0,0 1 0,0 0 0,0-1 0,0 1 0,1 0 0,-1-1 0,0 1 0,0 0 0,0 0 0,0 0 0,0 0 0,0 0 0,0 0 0,0 0 0,0 0 0,0 0 0,-2 0 0,1 2 0,0-1 0,0 0 0,0 1 0,0-1 0,0 1 0,1 0 0,-1-1 0,0 1 0,1 0 0,-1 0 0,1 0 0,0 0 0,0 0 0,-1 1 0,0 3 0,-4 12 0,2 0 0,0 0 0,0 0 0,0 37 0,5 77 0,-1-132 0,1 25 0,1 0 0,2 0 0,0 0 0,14 42 0,-15-58 0,1 1 0,-1-1 0,2-1 0,-1 1 0,1 0 0,0-1 0,1 0 0,0 0 0,0-1 0,1 0 0,0 0 0,0 0 0,1-1 0,-1 0 0,11 6 0,-15-11 0,0 1 0,0-1 0,0 1 0,0-1 0,0 0 0,0 0 0,0-1 0,0 1 0,0 0 0,1-1 0,-1 0 0,0 0 0,0 0 0,0 0 0,1 0 0,-1-1 0,0 0 0,0 1 0,4-3 0,-4 2 0,1-1 0,-1-1 0,0 1 0,0 0 0,0-1 0,0 0 0,0 0 0,-1 0 0,1 0 0,-1 0 0,0 0 0,0 0 0,3-7 0,1-4 0,-1-2 0,0 1 0,-1 0 0,0-1 0,-2 0 0,2-23 0,-4-90 0,1 148 0,-1 0 0,1 0 0,0 1 0,8 30 0,-4-34 30,0 0 0,2-1 0,8 17 0,-11-25-179,0-1 1,0 0-1,0 0 1,1-1-1,-1 0 1,2 1-1,-1-1 1,0-1-1,10 7 1,7 1-6678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24575,'-10'14'0,"3"8"0,6 9 0,8 5 0,3-5-8191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0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24575,'-1'66'0,"0"-5"0,2-1 0,16 107 0,-16-163 0,-1-1 0,1 1 0,0 0 0,0-1 0,0 1 0,1-1 0,0 0 0,-1 1 0,5 4 0,-6-7 0,0-1 0,1 0 0,-1 1 0,1-1 0,-1 0 0,0 1 0,1-1 0,-1 0 0,1 0 0,-1 0 0,1 0 0,-1 1 0,0-1 0,1 0 0,-1 0 0,1 0 0,-1 0 0,1 0 0,-1 0 0,1 0 0,-1 0 0,1 0 0,-1 0 0,1 0 0,-1-1 0,1 1 0,0 0 0,1-1 0,-1-1 0,1 1 0,-1 0 0,1-1 0,-1 1 0,1-1 0,-1 1 0,1-1 0,-1 0 0,1-2 0,22-37 0,28-69 0,-31 62 0,27-46 0,-40 82 0,-5 4 0,2 2 0,-1-1 0,1 0 0,9-9 0,-14 16 0,0 0 0,0 1 0,-1-1 0,1 0 0,0 0 0,0 1 0,0-1 0,0 0 0,0 1 0,0-1 0,0 0 0,1 0 0,-1 1 0,0-1 0,0 0 0,0 0 0,0 1 0,0-1 0,0 0 0,0 0 0,1 1 0,-1-1 0,0 0 0,0 0 0,0 0 0,0 1 0,1-1 0,-1 0 0,0 0 0,0 0 0,1 0 0,-1 1 0,0-1 0,0 0 0,1 0 0,-1 0 0,0 0 0,0 0 0,1 0 0,-1 0 0,0 0 0,0 0 0,1 0 0,-1 0 0,0 0 0,1 0 0,-1 0 0,0 0 0,0 0 0,1 0 0,-1 0 0,0 0 0,0 0 0,1-1 0,-1 1 0,0 0 0,0 0 0,1 0 0,-1-1 0,-6 27 0,-30 40 0,27-51 0,0 0 0,1 1 0,1-1 0,1 1 0,-6 21 0,12-36 0,-1 1 0,1 0 0,0-1 0,0 1 0,0 0 0,0 0 0,0-1 0,1 1 0,-1 0 0,1-1 0,-1 1 0,1 0 0,-1-1 0,1 1 0,0-1 0,0 1 0,0-1 0,0 1 0,0-1 0,0 1 0,0-1 0,0 0 0,0 0 0,1 0 0,-1 0 0,1 0 0,-1 0 0,0 0 0,1 0 0,0 0 0,-1-1 0,1 1 0,-1 0 0,1-1 0,0 0 0,0 1 0,1-1 0,10 2 0,-1 0 0,1-1 0,24 0 0,-32-1 0,8 0 0,0-1 0,0 0 0,0 0 0,21-6 0,-30 6 0,0-1 0,0 1 0,0-1 0,0 0 0,-1 0 0,1 0 0,-1-1 0,0 1 0,1-1 0,-1 1 0,0-1 0,-1 0 0,1 0 0,0-1 0,-1 1 0,0-1 0,0 1 0,3-8 0,0-1 0,-1 1 0,-1-1 0,3-19 0,-5 28 0,0 0 0,-1 1 0,0-1 0,1 0 0,-1 0 0,0 0 0,0 0 0,-1 1 0,1-1 0,0 0 0,-1 0 0,0 0 0,0 1 0,0-1 0,0 0 0,0 1 0,0-1 0,-1 1 0,1 0 0,-4-5 0,4 7 0,1-1 0,-1 1 0,1 0 0,-1-1 0,0 1 0,1 0 0,-1 0 0,0 0 0,1-1 0,-1 1 0,0 0 0,1 0 0,-1 0 0,0 0 0,1 0 0,-1 0 0,0 0 0,1 1 0,-1-1 0,0 0 0,1 0 0,-1 0 0,0 1 0,1-1 0,-1 0 0,0 1 0,1-1 0,-1 0 0,1 1 0,-1-1 0,1 1 0,-1-1 0,1 1 0,-1-1 0,1 1 0,0 0 0,-1-1 0,1 1 0,0-1 0,-1 1 0,1 0 0,0-1 0,0 1 0,0 0 0,-1-1 0,1 2 0,-1 2 0,0-1 0,0 1 0,0 0 0,0 0 0,1 0 0,-1 0 0,1 5 0,2-1 8,0 0-1,0 0 1,0-1-1,1 1 1,1-1-1,-1 0 1,1 0-1,0 0 1,1 0-1,0-1 1,0 1-1,0-1 1,1-1-1,-1 1 1,11 7-1,-3-3-219,1 0 0,0-1 0,0-1-1,1 0 1,0-1 0,26 9 0,-17-9-6614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3:59:5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24575,'-13'93'0,"5"1"0,7 169 0,1-262 0,0 12 0,1-1 0,1 0 0,0 0 0,0 0 0,7 17 0,-9-28 0,0 0 0,0 0 0,1 0 0,-1-1 0,0 1 0,1 0 0,-1 0 0,1-1 0,-1 1 0,1 0 0,-1 0 0,1-1 0,0 1 0,-1-1 0,1 1 0,0 0 0,0-1 0,-1 1 0,1-1 0,0 0 0,0 1 0,0-1 0,-1 0 0,1 1 0,0-1 0,0 0 0,0 0 0,0 0 0,1 0 0,0 0 0,0-1 0,-1 0 0,1 1 0,0-1 0,-1 0 0,1 0 0,0 0 0,-1 0 0,0-1 0,1 1 0,-1 0 0,0-1 0,2-1 0,5-7 0,-2-1 0,1 1 0,5-14 0,4-12 0,25-45 0,-37 74 0,1-1 0,0 1 0,0 0 0,1 0 0,0 1 0,0 0 0,13-10 0,-18 15 0,0 0 0,0 0 0,0 1 0,0-1 0,0 1 0,0-1 0,0 0 0,0 1 0,0 0 0,0-1 0,0 1 0,0 0 0,1-1 0,-1 1 0,0 0 0,0 0 0,0 0 0,0 0 0,1 0 0,-1 0 0,0 1 0,0-1 0,0 0 0,0 0 0,1 1 0,0 0 0,-1 0 0,1 1 0,-1-1 0,1 1 0,-1-1 0,0 1 0,0 0 0,1-1 0,-1 1 0,0 0 0,-1 0 0,1 0 0,0 0 0,0 3 0,2 10 0,0-1 0,-2 1 0,0 20 0,0-27 0,-1-6 0,1 25 0,-1-1 0,-1 0 0,-1 1 0,-6 30 0,6-50 0,0 0 0,0 0 0,0 0 0,-1-1 0,0 1 0,0-1 0,-1 0 0,0 0 0,0 0 0,0 0 0,-1-1 0,0 0 0,0 0 0,0 0 0,0 0 0,-1-1 0,0 0 0,0 0 0,0-1 0,-12 6 0,12-7 0,-1 1 0,0-1 0,1-1 0,-1 1 0,0-1 0,0-1 0,0 1 0,0-1 0,0 0 0,-12-2 0,17 1 0,-1 1 0,1-1 0,0 1 0,0-1 0,0 0 0,0 0 0,0 0 0,0 0 0,1 0 0,-1 0 0,0-1 0,0 1 0,1-1 0,-1 1 0,1-1 0,-1 1 0,1-1 0,0 0 0,0 0 0,0 0 0,0 0 0,0 0 0,0 0 0,0 0 0,1 0 0,-1 0 0,1 0 0,-1 0 0,1 0 0,0-1 0,0 1 0,0 0 0,0 0 0,0 0 0,0 0 0,1-1 0,0-3 0,1 2-114,-1-1 1,1 0-1,0 0 0,0 0 0,1 1 1,0-1-1,-1 1 0,1 0 0,1 0 1,-1 0-1,7-6 0,18-16-6712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2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24575,'3'5'0,"0"-1"0,-1 0 0,1 1 0,-1 0 0,0-1 0,0 1 0,-1 0 0,0 0 0,0 0 0,0 0 0,0 7 0,3 8 0,6 36 0,-9-41 0,2 1 0,-1-1 0,2 0 0,0 0 0,1 0 0,0-1 0,9 17 0,-13-31 0,-1 1 0,0-1 0,0 1 0,1-1 0,-1 1 0,0-1 0,1 1 0,-1-1 0,0 0 0,1 1 0,-1-1 0,1 0 0,-1 1 0,1-1 0,-1 0 0,1 1 0,-1-1 0,1 0 0,-1 0 0,1 1 0,-1-1 0,1 0 0,-1 0 0,1 0 0,-1 0 0,1 0 0,0 0 0,-1 0 0,1 0 0,-1 0 0,1 0 0,-1 0 0,2-1 0,-1 1 0,0-1 0,1 0 0,-1 0 0,0-1 0,0 1 0,0 0 0,0 0 0,0-1 0,0 1 0,0 0 0,1-3 0,17-45 0,-18 47 0,14-53 0,-11 35 0,2-1 0,0 1 0,17-35 0,-23 54 0,1 0 0,-1-1 0,1 1 0,-1 0 0,1 0 0,0 0 0,-1 0 0,1 0 0,0 0 0,0 0 0,0 0 0,0 0 0,0 0 0,0 0 0,0 1 0,0-1 0,0 0 0,0 1 0,0-1 0,0 1 0,1-1 0,-1 1 0,0-1 0,0 1 0,0 0 0,3 0 0,-2 0 0,-1 1 0,1 0 0,-1 0 0,1 0 0,-1 0 0,0 0 0,1 0 0,-1 0 0,0 0 0,0 0 0,0 1 0,0-1 0,0 0 0,0 1 0,0-1 0,1 4 0,3 7 0,0 0 0,0 1 0,4 23 0,1 35 0,-7-40 0,9 32 0,-12-61 0,0-1 0,0 1 0,1-1 0,-1 1 0,0-1 0,1 1 0,-1-1 0,1 1 0,0-1 0,0 1 0,0-1 0,-1 0 0,1 1 0,0-1 0,0 0 0,1 0 0,-1 0 0,0 0 0,0 0 0,1 0 0,-1 0 0,0 0 0,1 0 0,-1-1 0,4 2 0,-3-2 0,0 0 0,0-1 0,0 1 0,0-1 0,0 1 0,0-1 0,0 0 0,0 0 0,0 0 0,0 0 0,0 0 0,0-1 0,-1 1 0,1 0 0,0-1 0,-1 1 0,1-1 0,-1 0 0,2-2 0,11-16 0,-1 0 0,0-1 0,-2 0 0,-1-1 0,9-26 0,-4 13 0,-15 34 0,0 1 0,0-1 0,0 0 0,1 0 0,-1 1 0,0-1 0,1 0 0,-1 1 0,1-1 0,-1 0 0,1 1 0,-1-1 0,1 1 0,-1-1 0,1 1 0,0-1 0,-1 1 0,1-1 0,0 1 0,-1 0 0,1-1 0,1 1 0,-2 0 0,1 0 0,0 0 0,-1 0 0,1 0 0,0 1 0,-1-1 0,1 0 0,-1 1 0,1-1 0,0 0 0,-1 1 0,1-1 0,-1 1 0,1-1 0,-1 1 0,1-1 0,-1 1 0,0-1 0,1 1 0,0 0 0,18 44 0,-13-30 0,-3-7 0,0 0 0,0-1 0,1 1 0,1-1 0,-1 0 0,1 0 0,0-1 0,1 1 0,-1-1 0,1 0 0,0 0 0,1-1 0,0 0 0,-1 0 0,2-1 0,-1 0 0,0 0 0,1 0 0,0-1 0,0 0 0,0-1 0,0 0 0,0 0 0,15 1 0,-8-1 0,0 0 0,-1-2 0,1 0 0,0 0 0,20-4 0,-31 3 0,0 0 0,0 0 0,0 0 0,-1 0 0,1-1 0,0 1 0,-1-1 0,1 0 0,-1 0 0,1-1 0,-1 1 0,0-1 0,0 0 0,0 1 0,-1-1 0,1 0 0,-1-1 0,1 1 0,-1 0 0,0-1 0,0 1 0,-1-1 0,1 0 0,1-5 0,0-3 0,0-1 0,-1 1 0,0 0 0,-1 0 0,-1-1 0,0 1 0,-1-1 0,0 1 0,-5-22 0,5 29 0,0 1 0,0 0 0,-1 0 0,1-1 0,-1 1 0,0 0 0,0 1 0,-1-1 0,1 0 0,-1 1 0,0-1 0,0 1 0,0 0 0,0 0 0,0 0 0,-1 0 0,0 0 0,1 1 0,-1 0 0,0 0 0,0 0 0,0 0 0,0 1 0,0-1 0,-1 1 0,1 0 0,0 0 0,-1 1 0,1-1 0,-6 1 0,6 0 0,1 0 0,0 0 0,0 1 0,0-1 0,0 1 0,0 0 0,0 0 0,0 0 0,1 0 0,-1 0 0,0 1 0,0-1 0,1 1 0,-1 0 0,1-1 0,-1 1 0,-2 3 0,2-1 0,-1 1 0,1-1 0,0 1 0,1-1 0,-1 1 0,1 0 0,0 0 0,0 0 0,-2 7 0,2-1 0,0 0 0,0 0 0,1 0 0,1 0 0,0 0 0,0 0 0,1 0 0,0-1 0,5 18 0,-6-25 0,1 0 0,0 1 0,0-1 0,1 0 0,-1 0 0,1 0 0,-1 0 0,1 0 0,0 0 0,0-1 0,0 1 0,1 0 0,-1-1 0,1 0 0,-1 1 0,1-1 0,0 0 0,0-1 0,0 1 0,0 0 0,0-1 0,0 1 0,0-1 0,0 0 0,1 0 0,-1-1 0,0 1 0,1-1 0,-1 1 0,0-1 0,1 0 0,3-1 0,-2 1 0,0-1 0,-1-1 0,1 1 0,-1 0 0,1-1 0,-1 0 0,0 0 0,1-1 0,-1 1 0,0-1 0,-1 0 0,1 0 0,0 0 0,-1 0 0,0-1 0,0 1 0,0-1 0,0 0 0,0 0 0,-1 0 0,0 0 0,3-8 0,-2 4 0,-1 0 0,0 0 0,0-1 0,1-15 0,-3 23 0,0-1 0,1 1 0,-1-1 0,0 1 0,0-1 0,0 1 0,0-1 0,0 0 0,-1 1 0,1-1 0,0 1 0,-1-1 0,1 1 0,-1 0 0,1-1 0,-1 1 0,0-1 0,1 1 0,-1 0 0,0 0 0,0-1 0,0 1 0,0 0 0,0 0 0,-1 0 0,1 0 0,0 0 0,0 0 0,-1 0 0,1 1 0,0-1 0,-1 0 0,-2 0 0,3 1 0,0 0 0,0 0 0,0 0 0,0 1 0,0-1 0,0 0 0,0 1 0,0-1 0,0 0 0,0 1 0,1-1 0,-1 1 0,0 0 0,0-1 0,0 1 0,0 0 0,1-1 0,-1 1 0,0 0 0,1 0 0,-1-1 0,1 1 0,-1 0 0,1 0 0,-1 0 0,1 0 0,0 0 0,-1 0 0,1 0 0,0 0 0,0 0 0,-1 2 0,0 1 0,1 0 0,-1 0 0,1 0 0,0 1 0,0-1 0,1 7 0,0-6 0,1 0 0,0 0 0,0 0 0,0-1 0,1 1 0,0-1 0,0 0 0,0 0 0,0 0 0,0 0 0,1 0 0,0-1 0,0 1 0,0-1 0,0 0 0,0 0 0,0-1 0,1 1 0,0-1 0,-1 0 0,1 0 0,0-1 0,0 1 0,9 1 0,-8-2 0,-1 0 0,1 0 0,-1-1 0,1 1 0,0-1 0,-1-1 0,1 1 0,-1-1 0,1 0 0,-1 0 0,1 0 0,-1-1 0,0 0 0,0 0 0,1 0 0,-1 0 0,-1-1 0,1 0 0,0 0 0,-1-1 0,1 1 0,5-7 0,-4 1 0,-1 0 0,-1 0 0,1 0 0,-1-1 0,-1 1 0,0-1 0,0 0 0,-1 0 0,0 0 0,0-20 0,-1 6 0,-1 0 0,-1 0 0,-5-34 0,5 56 0,1-1 0,0 1 0,-1 0 0,1-1 0,-1 1 0,0 0 0,0 0 0,0-1 0,0 1 0,0 0 0,0 0 0,-1 0 0,1 0 0,-1 1 0,-2-4 0,4 5 0,0 0 0,-1 0 0,1 0 0,-1 0 0,1-1 0,0 1 0,-1 0 0,1 0 0,0 0 0,-1 0 0,1 0 0,-1 0 0,1 0 0,0 0 0,-1 0 0,1 1 0,-1-1 0,1 0 0,0 0 0,-1 0 0,1 0 0,0 0 0,-1 1 0,1-1 0,0 0 0,-1 0 0,1 1 0,0-1 0,0 0 0,-1 1 0,-9 22 0,5 0 0,1 0 0,1 1 0,2-1 0,0 1 0,1-1 0,5 34 0,3-4 0,24 87 0,-30-134 0,0-6 0,0-14 0,-4-23 0,-1 20 0,-1 1 0,-1-1 0,-14-30 0,6 15 0,12 31 0,1 0 0,-1 0 0,1 0 0,-1 0 0,1-1 0,-1 1 0,1 0 0,0 0 0,0-1 0,0 1 0,0 0 0,0 0 0,0-1 0,0 1 0,0 0 0,0 0 0,1-1 0,-1 1 0,0 0 0,1 0 0,-1 0 0,1-1 0,-1 1 0,1 0 0,0 0 0,-1 0 0,1 0 0,0 0 0,0 0 0,0 0 0,0 0 0,0 1 0,0-1 0,0 0 0,0 1 0,0-1 0,0 0 0,0 1 0,0-1 0,1 1 0,-1 0 0,2-1 0,7-1 0,0 0 0,0 0 0,0 1 0,17 1 0,2-1 0,-25 0 0,0 0 0,0 0 0,0 1 0,0 0 0,-1 0 0,1 0 0,0 0 0,0 1 0,0-1 0,0 1 0,-1 0 0,1 0 0,6 3 0,-6-1 0,0 0 0,0 1 0,0-1 0,0 1 0,0-1 0,-1 1 0,0 0 0,0 1 0,5 7 0,-1-1 0,23 41 0,-29-49 0,1 0 0,-1 0 0,0 0 0,0 0 0,0 0 0,0 0 0,0 1 0,-1-1 0,1 0 0,-1 0 0,0 1 0,0-1 0,0 0 0,-1 5 0,0-8 0,1 1 0,0-1 0,0 0 0,0 0 0,-1 1 0,1-1 0,0 0 0,-1 1 0,1-1 0,0 0 0,0 0 0,-1 0 0,1 1 0,0-1 0,-1 0 0,1 0 0,0 0 0,-1 0 0,1 0 0,-1 0 0,1 0 0,0 1 0,-1-1 0,1 0 0,0 0 0,-1 0 0,1-1 0,-1 1 0,1 0 0,0 0 0,-1 0 0,1 0 0,0 0 0,-1 0 0,1 0 0,0-1 0,-1 1 0,1 0 0,0 0 0,-1-1 0,1 1 0,0 0 0,0 0 0,-1-1 0,1 1 0,0 0 0,0-1 0,-1 1 0,1 0 0,0-1 0,0 0 0,-15-16 0,12 12 0,1 0 0,-1 0 0,1 0 0,0 0 0,0 0 0,1 0 0,-1-1 0,1 1 0,0-1 0,1 1 0,-1-1 0,1 1 0,0-1 0,0 1 0,1-1 0,0 1 0,0-1 0,0 1 0,1-1 0,-1 1 0,5-8 0,-3 7 0,1 0 0,0 0 0,0 0 0,0 1 0,1-1 0,0 1 0,0 0 0,0 1 0,1-1 0,-1 1 0,1 0 0,0 0 0,0 1 0,0 0 0,1 0 0,11-3 0,-1 1-273,0 2 0,1 0 0,-1 1 0,22 0 0,-11 2-6553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19 24575,'-4'-9'0,"-2"1"0,1 7 0,0 8 0,6 11 0,3 12 0,1 10 0,-1 2 0,-1-1 0,-1-3 0,-1-5 0,0-6-8191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24575,'-5'27'0,"-1"13"0,1 0-8191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33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52 24575,'-24'22'0,"1"1"0,1 1 0,2 1 0,-21 32 0,11-17 0,30-39 0,0 0 0,-1 0 0,1-1 0,-1 1 0,1 0 0,-1 0 0,1 0 0,-1-1 0,1 1 0,-1 0 0,0-1 0,1 1 0,-1 0 0,0-1 0,0 1 0,0-1 0,1 1 0,-1-1 0,0 0 0,0 1 0,0-1 0,0 0 0,0 1 0,0-1 0,0 0 0,1 0 0,-1 0 0,-2 0 0,2-1 0,0 0 0,1 0 0,-1-1 0,0 1 0,1 0 0,-1 0 0,1 0 0,-1-1 0,1 1 0,-1 0 0,1-1 0,0 1 0,0 0 0,0-1 0,0 1 0,0-3 0,0-11 0,1 0 0,3-21 0,-1 16 0,1 0 0,0 0 0,2 1 0,0-1 0,2 1 0,9-19 0,-16 37 0,-1 0 0,1 0 0,-1 1 0,1-1 0,0 0 0,-1 0 0,1 1 0,-1-1 0,1 1 0,0-1 0,0 1 0,-1-1 0,1 1 0,0-1 0,0 1 0,0 0 0,-1-1 0,1 1 0,0 0 0,0 0 0,0-1 0,0 1 0,0 0 0,0 0 0,1 0 0,0 1 0,0 0 0,-1-1 0,1 1 0,0 0 0,-1 0 0,1 0 0,0 0 0,-1 0 0,1 0 0,-1 0 0,0 0 0,2 2 0,5 8 0,0-1 0,0 1 0,6 12 0,-7-11 0,12 20-227,2 0-1,1-2 1,1-1-1,1 0 1,45 39-1,-18-31-6598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212 177 24575,'-2'-16'0,"-5"25"0,-3 24 0,10-32 0,0 1 0,-1-1 0,1 1 0,0 0 0,0-1 0,1 1 0,-1-1 0,0 1 0,0-1 0,1 1 0,-1-1 0,1 1 0,-1-1 0,1 1 0,0-1 0,0 0 0,-1 1 0,1-1 0,0 0 0,0 1 0,0-1 0,0 0 0,1 0 0,-1 0 0,0 0 0,0 0 0,1 0 0,-1-1 0,0 1 0,1 0 0,2 0 0,-2 0 0,0-1 0,0 0 0,0 0 0,0 0 0,0 0 0,0 0 0,-1 0 0,1 0 0,0-1 0,0 1 0,0-1 0,0 1 0,0-1 0,0 0 0,0 0 0,-1 0 0,1 0 0,0 0 0,-1 0 0,1 0 0,0 0 0,-1-1 0,0 1 0,3-3 0,-2 1 0,-1 1 0,1 0 0,-1 0 0,1 0 0,-1-1 0,0 1 0,0-1 0,0 1 0,0-1 0,0 1 0,-1-1 0,1 0 0,-1 1 0,0-1 0,1 0 0,-1 0 0,-1-4 0,1 7 0,0 0 0,0 0 0,0 0 0,0 0 0,0 0 0,0 0 0,0 0 0,0 0 0,0 0 0,0 0 0,0 1 0,0-1 0,-1 0 0,1 0 0,0 0 0,0 0 0,0 0 0,0 0 0,0 0 0,0 0 0,0 0 0,0 0 0,0 0 0,0 0 0,0 0 0,0 0 0,0 0 0,0 0 0,-1 0 0,1 0 0,0 0 0,0 0 0,0 0 0,0 0 0,0 0 0,0 0 0,0 0 0,0 0 0,0 0 0,0 0 0,0 0 0,0-1 0,0 1 0,0 0 0,0 0 0,-1 0 0,1 0 0,0 0 0,0 0 0,0 0 0,0 0 0,-1 11 0,2 1 0,-1-12 0,0 0 0,0 0 0,0 0 0,0 0 0,0 1 0,0-1 0,0 0 0,0 0 0,0 0 0,0 0 0,0 0 0,0 0 0,0 0 0,0 0 0,0 0 0,0 1 0,0-1 0,1 0 0,-1 0 0,0 0 0,0 0 0,0 0 0,0 0 0,0 0 0,0 0 0,0 0 0,0 0 0,0 0 0,1 0 0,-1 0 0,0 0 0,0 0 0,0 0 0,0 0 0,0 0 0,0 0 0,0 0 0,0 0 0,1 0 0,-1 0 0,0 0 0,0 0 0,0 0 0,0 0 0,0 0 0,0 0 0,0 0 0,0 0 0,0 0 0,1 0 0,-1 0 0,0 0 0,0 0 0,0-1 0,0 1 0,0 0 0,0 0 0,0 0 0,0 0 0,0 0 0,0 0 0,0 0 0,0 0 0,0 0 0,0-1 0,0 1 0,0 0 0,1-1 0,0 0 0,-1 0 0,1-1 0,-1 1 0,1 0 0,-1-1 0,0 1 0,0 0 0,1 0 0,-1-1 0,0 1 0,0 0 0,0-1 0,0 1 0,-1 0 0,1-1 0,0 1 0,-1 0 0,1-1 0,0 1 0,-1 0 0,1 0 0,-1-1 0,0 1 0,1 0 0,-1 0 0,0 0 0,0 0 0,0 0 0,0 0 0,-2-1 0,0-2 0,0 1 0,-1 0 0,0 1 0,1-1 0,-1 0 0,0 1 0,0 0 0,-6-2 0,2 2 0,0 0 0,-1 0 0,0 1 0,1 0 0,-1 0 0,0 1 0,0 0 0,1 1 0,-1-1 0,0 2 0,1 0 0,-1 0 0,1 0 0,-1 1 0,1 0 0,0 1 0,-13 7 0,16-8 0,0 0 0,0 1 0,1 0 0,-1 0 0,1 0 0,0 0 0,0 1 0,0-1 0,1 1 0,-1 0 0,1 0 0,1 1 0,-1-1 0,1 1 0,-1-1 0,2 1 0,-1-1 0,1 1 0,-1 0 0,2 0 0,-1 0 0,1 0 0,0 0 0,0 0 0,0 0 0,1 0 0,1 6 0,-1-6 0,1-1 0,0 1 0,0 0 0,0-1 0,1 1 0,-1-1 0,1 0 0,0 0 0,1 0 0,0 0 0,-1-1 0,1 1 0,6 4 0,-3-3 0,1-1 0,0 1 0,0-1 0,0-1 0,1 0 0,0 0 0,14 4 0,1-2 0,1-1 0,0-1 0,0-1 0,0-1 0,36-2 0,-49-1 0,1 0 0,-1-1 0,1 0 0,-1 0 0,0-2 0,0 1 0,0-2 0,0 1 0,0-2 0,-1 0 0,0 0 0,-1-1 0,20-15 0,-22 15 0,0-1 0,-1-1 0,0 1 0,0-1 0,-1-1 0,0 1 0,-1-1 0,1 0 0,-2 0 0,0 0 0,0-1 0,-1 0 0,0 0 0,-1 0 0,2-20 0,-4 26 0,0 1 0,0 0 0,0-1 0,-1 1 0,0 0 0,0-1 0,0 1 0,0 0 0,-1 0 0,0 0 0,0 0 0,-2-4 0,3 7 0,0 0 0,1 0 0,-1 0 0,0 0 0,0 0 0,0 0 0,0 0 0,0 0 0,0 0 0,0 1 0,0-1 0,0 0 0,0 1 0,0-1 0,0 1 0,0-1 0,-1 1 0,1 0 0,0-1 0,0 1 0,-1 0 0,1 0 0,0 0 0,0 0 0,-1 0 0,1 0 0,0 0 0,0 1 0,-1-1 0,1 0 0,0 1 0,0-1 0,0 1 0,-1-1 0,1 1 0,0-1 0,0 1 0,0 0 0,0 0 0,0-1 0,0 1 0,0 0 0,1 0 0,-2 2 0,-3 1 0,1 1 0,0 0 0,1 0 0,-1 0 0,1 1 0,0-1 0,0 1 0,1 0 0,-1 0 0,1 0 0,1 0 0,-1 0 0,1 0 0,0 0 0,1 0 0,-1 1 0,1-1 0,0 0 0,2 10 0,-1-6 0,1-1 0,0 0 0,0 0 0,1 0 0,1 0 0,-1 0 0,1 0 0,1-1 0,-1 0 0,1 0 0,1 0 0,8 9 0,-7-10 0,1-1 0,0 0 0,0 0 0,0-1 0,1 0 0,-1 0 0,1-1 0,0 0 0,1-1 0,12 3 0,-18-4 0,0-1 0,0 0 0,1 0 0,-1-1 0,1 1 0,-1-1 0,1 0 0,-1 0 0,0 0 0,1-1 0,-1 0 0,1 0 0,-1 0 0,0 0 0,0 0 0,0-1 0,0 0 0,0 0 0,0 0 0,0 0 0,0-1 0,-1 0 0,1 1 0,5-7 0,-8 7 0,1-1 0,0 1 0,-1-1 0,1 1 0,-1-1 0,0 1 0,0-1 0,0 0 0,0 1 0,-1-1 0,1 0 0,-1 0 0,1 0 0,-1 1 0,0-1 0,0 0 0,0 0 0,-1 0 0,0-3 0,0 1 0,-1 1 0,0-1 0,0 1 0,0-1 0,0 1 0,-1 0 0,0 0 0,0 0 0,0 0 0,-5-5 0,-2 1 0,1 0 0,-1 0 0,-1 1 0,0 0 0,0 0 0,0 1 0,-22-8 0,-6 5 0,37 8 0,0 1 0,0 0 0,0-1 0,-1 1 0,1 0 0,0 0 0,0 1 0,0-1 0,-1 0 0,1 1 0,0-1 0,0 1 0,0 0 0,0-1 0,-2 2 0,4-1 0,0-1 0,0 0 0,-1 0 0,1 0 0,0 1 0,0-1 0,0 0 0,0 0 0,0 0 0,0 0 0,0 1 0,0-1 0,0 0 0,0 0 0,0 0 0,0 1 0,0-1 0,0 0 0,0 0 0,0 0 0,0 0 0,0 1 0,1-1 0,-1 0 0,0 0 0,0 0 0,0 0 0,0 1 0,0-1 0,0 0 0,0 0 0,1 0 0,-1 0 0,0 0 0,0 1 0,0-1 0,0 0 0,0 0 0,1 0 0,-1 0 0,0 0 0,0 0 0,0 0 0,1 0 0,-1 0 0,0 0 0,0 0 0,0 0 0,0 0 0,1 0 0,11 4 0,18 1 0,0-1 0,0-2 0,59-2 0,-82-1 0,-1 0 0,1 0 0,-1-1 0,0 1 0,1-2 0,-1 1 0,0-1 0,0 1 0,-1-2 0,1 1 0,-1-1 0,1 1 0,-1-2 0,7-5 0,-12 9 0,0 1 0,1-1 0,-1 1 0,1-1 0,0 1 0,-1-1 0,1 1 0,-1 0 0,1-1 0,0 1 0,-1 0 0,1 0 0,-1 0 0,1-1 0,0 1 0,-1 0 0,1 0 0,0 0 0,-1 0 0,1 0 0,0 0 0,0 0 0,-1 0 0,1 0 0,0 1 0,-1-1 0,1 0 0,-1 0 0,1 1 0,0-1 0,-1 0 0,1 1 0,-1-1 0,1 0 0,-1 1 0,1-1 0,-1 1 0,1-1 0,-1 1 0,1-1 0,-1 1 0,1-1 0,-1 1 0,0-1 0,1 2 0,13 36 0,-8-21 0,-4-11 0,5 12 0,1 0 0,15 25 0,-21-39 0,0-1 0,0 1 0,0-1 0,1 0 0,0 0 0,-1 0 0,1-1 0,0 1 0,0 0 0,0-1 0,1 0 0,-1 0 0,0 0 0,1 0 0,0-1 0,-1 1 0,1-1 0,0 0 0,5 1 0,-7-2 0,0 0 0,0 0 0,1 0 0,-1-1 0,0 1 0,0-1 0,0 1 0,0-1 0,0 0 0,0 0 0,0 0 0,0 0 0,-1 0 0,1 0 0,0-1 0,-1 1 0,1-1 0,-1 1 0,1-1 0,-1 1 0,1-1 0,-1 0 0,0 0 0,0 0 0,0 0 0,0 1 0,0-1 0,-1 0 0,1-1 0,0-2 0,3-8 0,-2-1 0,1 1 0,0-23 0,-2 18 0,-1 17 0,1-7 0,0 0 0,0-1 0,1 1 0,0 0 0,5-15 0,-2 24 0,0 9 0,4 11 0,-9-20 0,17 50 0,-11-28 0,2-1 0,0 0 0,15 27 0,-23-48 0,1 0 0,0 1 0,-1-1 0,1 0 0,0 0 0,0 0 0,0 1 0,0-1 0,0 0 0,0 0 0,0 0 0,0-1 0,0 1 0,1 0 0,-1 0 0,0-1 0,0 1 0,1 0 0,-1-1 0,3 1 0,-3-1 0,0 0 0,0-1 0,0 1 0,0 0 0,0-1 0,0 1 0,1-1 0,-1 1 0,0-1 0,-1 1 0,1-1 0,0 0 0,0 1 0,0-1 0,0 0 0,0 0 0,-1 0 0,1 1 0,0-1 0,0-1 0,3-6 0,0 1 0,0-1 0,-1 0 0,0 0 0,3-11 0,4-33 0,-8 36 0,1 0 0,1 0 0,6-16 0,-10 31 0,0 0 0,0 0 0,1 1 0,-1-1 0,0 0 0,0 1 0,0-1 0,1 0 0,-1 1 0,0-1 0,1 0 0,-1 1 0,1-1 0,-1 1 0,1-1 0,-1 1 0,1-1 0,-1 1 0,1-1 0,-1 1 0,1-1 0,0 1 0,-1 0 0,1-1 0,0 1 0,-1 0 0,1 0 0,0-1 0,-1 1 0,1 0 0,0 0 0,0 0 0,-1 0 0,2 0 0,-1 1 0,1 0 0,-1 0 0,0 0 0,1 0 0,-1 0 0,0 1 0,0-1 0,0 0 0,0 1 0,0-1 0,0 1 0,0-1 0,1 3 0,18 54 0,-5 12 0,-9-39 0,15 45 0,-21-75 0,0-1 0,0 1 0,0 0 0,0-1 0,0 1 0,0-1 0,1 1 0,-1-1 0,0 1 0,0-1 0,1 0 0,-1 1 0,0-1 0,1 1 0,-1-1 0,0 1 0,1-1 0,-1 0 0,1 1 0,-1-1 0,0 0 0,1 0 0,-1 1 0,1-1 0,-1 0 0,1 0 0,-1 1 0,1-1 0,-1 0 0,1 0 0,0 0 0,1 0 0,-1-1 0,0 0 0,-1 1 0,1-1 0,0 0 0,0 1 0,0-1 0,0 0 0,0 0 0,-1 0 0,1 0 0,0 1 0,-1-1 0,1-2 0,21-46 0,-19 42 0,19-61 0,8-17 0,-29 83 0,0-1 0,0 1 0,1-1 0,-1 1 0,1-1 0,-1 1 0,1 0 0,0 0 0,0 0 0,0 0 0,0 0 0,4-2 0,-5 3 0,0 1 0,0 0 0,0-1 0,0 1 0,0 0 0,0 0 0,0 0 0,0 0 0,0 0 0,0 0 0,1 0 0,-1 0 0,0 1 0,0-1 0,0 0 0,0 1 0,0-1 0,0 0 0,0 1 0,-1-1 0,1 1 0,0 0 0,0-1 0,0 1 0,0 0 0,-1-1 0,1 1 0,0 0 0,-1 0 0,1 0 0,0 0 0,-1 0 0,1 0 0,0 1 0,5 9 0,-1 0 0,0 0 0,0 1 0,-2-1 0,1 1 0,2 19 0,12 35 0,-18-64 0,1-1 0,-1 1 0,1-1 0,-1 1 0,1-1 0,0 1 0,0-1 0,-1 1 0,1-1 0,0 0 0,0 0 0,0 1 0,1-1 0,-1 0 0,0 0 0,0 0 0,1 0 0,-1 0 0,0 0 0,1 0 0,1 0 0,-2-1 0,1 0 0,-1 0 0,0 0 0,0-1 0,0 1 0,0 0 0,1-1 0,-1 1 0,0-1 0,0 1 0,0-1 0,0 0 0,0 1 0,0-1 0,0 0 0,0 0 0,0 0 0,-1 0 0,1 1 0,0-1 0,0-2 0,5-5 0,0-1 0,-1-1 0,-1 1 0,1-1 0,2-10 0,1-10 0,-6 22 0,0-1 0,1 1 0,-1 0 0,2 0 0,6-12 0,-10 20 0,0 0 0,0 0 0,0-1 0,0 1 0,0 0 0,1 0 0,-1 0 0,0 0 0,0-1 0,0 1 0,0 0 0,0 0 0,1 0 0,-1 0 0,0 0 0,0 0 0,0 0 0,1 0 0,-1 0 0,0-1 0,0 1 0,0 0 0,1 0 0,-1 0 0,0 0 0,0 0 0,0 0 0,0 0 0,1 0 0,-1 0 0,0 0 0,0 1 0,0-1 0,1 0 0,-1 0 0,0 0 0,0 0 0,0 0 0,1 0 0,-1 0 0,0 0 0,0 0 0,0 1 0,0-1 0,0 0 0,1 0 0,-1 0 0,0 0 0,0 1 0,0-1 0,0 0 0,0 0 0,0 1 0,9 16 0,1 23 0,-5-8 0,4 22 0,-8-51 0,0 0 0,0 0 0,0 0 0,0 0 0,0 0 0,1 0 0,-1 0 0,1 0 0,0-1 0,-1 1 0,2-1 0,2 5 0,-4-7 0,0 0 0,0 1 0,0-1 0,0 0 0,0 0 0,1 0 0,-1 0 0,0 0 0,0 0 0,0 0 0,0 0 0,0 0 0,0 0 0,0 0 0,0-1 0,0 1 0,0 0 0,0-1 0,0 1 0,0-1 0,0 1 0,0-1 0,0 1 0,-1-1 0,1 0 0,0 0 0,0 1 0,-1-1 0,1 0 0,0 0 0,-1 0 0,1 0 0,-1 0 0,2-1 0,21-38 0,-22 38 0,58-131 0,-47 118 0,-12 15 0,0 0 0,0 0 0,1 0 0,-1 0 0,0 0 0,1 0 0,-1 0 0,0 0 0,0 0 0,1 0 0,-1 0 0,0 0 0,1 0 0,-1 0 0,0 0 0,0 1 0,1-1 0,-1 0 0,0 0 0,0 0 0,1 0 0,-1 1 0,0-1 0,0 0 0,1 0 0,-1 0 0,0 1 0,0-1 0,0 0 0,0 0 0,0 1 0,1-1 0,-1 1 0,10 35 0,-7-19 0,0-10 0,-1 1 0,1-1 0,1 0 0,-1 0 0,1-1 0,0 1 0,1-1 0,0 0 0,0 0 0,0 0 0,0-1 0,1 0 0,0 0 0,0 0 0,0-1 0,1 0 0,13 7 0,-15-9 0,0 0 0,-1-1 0,1 1 0,0-1 0,0 0 0,1 0 0,-1-1 0,0 1 0,0-1 0,0-1 0,0 1 0,1 0 0,-1-1 0,0 0 0,0-1 0,0 1 0,0-1 0,-1 0 0,1 0 0,0 0 0,-1-1 0,1 1 0,-1-1 0,0 0 0,0-1 0,0 1 0,5-6 0,-4 3 0,-1 0 0,1 0 0,-1 0 0,-1-1 0,1 1 0,-1-1 0,4-11 0,-6 15 0,0 0 0,0 0 0,0 1 0,-1-1 0,1 0 0,-1 0 0,0 0 0,0 0 0,0 0 0,0 0 0,0 0 0,0 0 0,-1 0 0,0 0 0,0 0 0,1 0 0,-2 1 0,1-1 0,0 0 0,0 1 0,-3-4 0,4 6 0,-1-1 0,1 1 0,0-1 0,-1 0 0,1 1 0,-1-1 0,1 1 0,-1 0 0,1-1 0,-1 1 0,0-1 0,1 1 0,-1 0 0,1-1 0,-1 1 0,0 0 0,1 0 0,-1-1 0,0 1 0,1 0 0,-1 0 0,0 0 0,1 0 0,-1 0 0,0 0 0,0 0 0,1 0 0,-2 1 0,1-1 0,0 1 0,0 0 0,0 0 0,0 0 0,0-1 0,0 1 0,0 0 0,0 0 0,1 0 0,-1 1 0,0-1 0,1 0 0,-1 0 0,0 1 0,-10 43 0,10-40 0,1 0 0,0-1 0,0 1 0,1 0 0,-1 0 0,1 0 0,0 0 0,0-1 0,1 1 0,-1-1 0,1 1 0,0-1 0,1 1 0,-1-1 0,1 0 0,-1 0 0,1 0 0,4 4 0,-4-6 0,0 1 0,0-1 0,-1 0 0,2 1 0,-1-1 0,0 0 0,0-1 0,1 1 0,-1-1 0,1 1 0,-1-1 0,1 0 0,-1 0 0,1-1 0,0 1 0,0-1 0,-1 0 0,1 0 0,0 0 0,0 0 0,-1-1 0,1 1 0,0-1 0,4-1 0,-6 0 0,1 1 0,-1 0 0,1-1 0,-1 1 0,0-1 0,0 0 0,0 0 0,0 0 0,0 0 0,0 0 0,0 0 0,-1 0 0,1-1 0,-1 1 0,0-1 0,1 1 0,-1-1 0,0 1 0,0-1 0,-1 0 0,1 1 0,-1-1 0,1-4 0,1-8 0,-1 0 0,-2-30 0,1 30 0,-2-7 0,1 26 0,-1 37 0,2-32 0,0-1 0,1 0 0,0 1 0,1-1 0,-1 1 0,1-1 0,1 0 0,0 0 0,0 0 0,0-1 0,1 1 0,5 7 0,-7-12 0,1 0 0,-1 0 0,0-1 0,1 1 0,0-1 0,-1 0 0,1 0 0,0 0 0,0 0 0,0 0 0,0 0 0,1-1 0,-1 0 0,0 1 0,1-1 0,-1-1 0,1 1 0,-1 0 0,1-1 0,-1 0 0,1 0 0,-1 0 0,1 0 0,-1 0 0,1-1 0,-1 1 0,1-1 0,-1 0 0,0 0 0,1 0 0,4-3 0,-2 1 0,0 0 0,-1 0 0,1-1 0,-1 0 0,0 1 0,0-2 0,0 1 0,0-1 0,-1 1 0,1-1 0,3-7 0,-2 2 0,1-1 0,-2 0 0,0 0 0,0 0 0,4-17 0,-1-5 0,-2-1 0,-1 0 0,1-42 0,-6 72 0,1-6 0,0-1 0,-1 0 0,0 1 0,-1-1 0,0 1 0,-1-1 0,0 1 0,-4-14 0,6 25 0,0-1 0,0 0 0,-1 0 0,1 0 0,0 0 0,0 0 0,0 0 0,0 0 0,0 0 0,0 0 0,0 0 0,0 0 0,0 0 0,0 0 0,0 0 0,-1 0 0,1 0 0,0 0 0,0 0 0,0 0 0,0 0 0,0 0 0,0 0 0,0 0 0,0 0 0,0 0 0,0 0 0,-1 0 0,1 0 0,0 0 0,0 0 0,0 0 0,0 0 0,0 0 0,0 0 0,0 0 0,0 0 0,0 0 0,0 0 0,0-1 0,0 1 0,0 0 0,0 0 0,-1 0 0,1 0 0,0 0 0,0 0 0,0 0 0,0 0 0,0 0 0,0 0 0,0 0 0,0-1 0,0 15 0,3 19 0,36 130 0,7 33 0,-46-194 0,1 0 0,-1 0 0,0 0 0,1 0 0,-1 0 0,0 0 0,0 0 0,0 0 0,0 0 0,-1 0 0,1 0 0,0-1 0,-2 3 0,2-4 0,-1 0 0,1 0 0,-1 0 0,0 0 0,1-1 0,-1 1 0,1 0 0,-1-1 0,1 1 0,-1 0 0,1-1 0,-1 1 0,1-1 0,-1 1 0,1 0 0,-1-1 0,1 1 0,0-1 0,-1 0 0,1 1 0,0-1 0,0 1 0,-1-1 0,1 0 0,-25-53 0,24 49 0,0 1 0,0-1 0,0 0 0,0 0 0,1 1 0,0-1 0,0 0 0,0 0 0,1 0 0,-1 0 0,1 1 0,0-1 0,1 0 0,-1 1 0,1-1 0,0 1 0,0-1 0,0 1 0,1 0 0,-1 0 0,1 0 0,0 0 0,0 1 0,1-1 0,-1 1 0,1-1 0,6-3 0,-1 1 0,0 0 0,0 1 0,0 0 0,1 1 0,0 0 0,-1 1 0,1 0 0,1 0 0,-1 1 0,0 1 0,1-1 0,10 1 0,-18 1 0,0 0 0,0 1 0,0-1 0,0 1 0,0-1 0,0 1 0,0 0 0,0 0 0,-1 0 0,1 0 0,0 1 0,-1-1 0,1 1 0,-1 0 0,1-1 0,-1 1 0,0 0 0,0 0 0,0 1 0,0-1 0,0 0 0,0 1 0,-1-1 0,1 1 0,-1 0 0,0-1 0,1 1 0,-1 0 0,0 0 0,-1 0 0,1 0 0,-1 0 0,1 3 0,2 13 0,-2 0 0,0 0 0,-1 1 0,-3 21 0,1-10 0,-1 26-1365,2-47-5461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24575,'-4'31'0,"2"24"0,3 11 0,0-5-8191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24575,'9'4'0,"-1"1"0,0 1 0,0 0 0,0 0 0,-1 0 0,0 1 0,0 0 0,8 11 0,2 7 0,20 36 0,-12-17 0,-25-43 0,1 0 0,-1 0 0,1 0 0,0 0 0,-1 0 0,1 0 0,0 0 0,0 0 0,-1-1 0,1 1 0,0 0 0,0 0 0,0-1 0,0 1 0,0 0 0,0-1 0,0 1 0,2 0 0,-3-2 0,1 1 0,-1 0 0,1 0 0,-1 0 0,1-1 0,-1 1 0,1 0 0,-1-1 0,0 1 0,1 0 0,-1-1 0,1 1 0,-1-1 0,0 1 0,1-1 0,-1 1 0,0-1 0,0 1 0,1-1 0,-1 1 0,0-1 0,0 1 0,0-1 0,0 1 0,1-1 0,-1 0 0,5-52 0,-5 42 0,1 0 0,1-12 0,7-40 0,-8 58 0,-1 1 0,1 0 0,1 0 0,-1-1 0,1 1 0,0 0 0,0 0 0,0 0 0,0 1 0,1-1 0,-1 0 0,1 1 0,0 0 0,0-1 0,0 1 0,5-3 0,-7 5 0,1 1 0,-1-1 0,1 1 0,0-1 0,-1 1 0,1 0 0,0 0 0,-1-1 0,1 1 0,-1 0 0,1 1 0,0-1 0,-1 0 0,1 0 0,0 1 0,-1-1 0,1 1 0,-1-1 0,1 1 0,-1 0 0,1-1 0,-1 1 0,1 0 0,-1 0 0,0 0 0,0 0 0,1 0 0,-1 0 0,0 1 0,0-1 0,0 0 0,0 1 0,0-1 0,1 2 0,4 8 0,0-1 0,0 0 0,5 18 0,-8-23 0,23 62-1365,-16-39-5461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4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24575,'-5'23'0,"4"11"0,1 4 0,1-3-8191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4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24575,'11'16'0,"-1"1"0,-1 0 0,0 0 0,-1 1 0,0 0 0,-2 0 0,8 37 0,-3 8 0,4 66 0,-14-114 0,0-7 0,0 28 0,-1-34 0,0-1 0,0 1 0,0-1 0,0 1 0,-1-1 0,1 1 0,-1-1 0,1 1 0,-1-1 0,1 0 0,-1 1 0,0-1 0,1 0 0,-1 1 0,0-1 0,0 0 0,0 0 0,0 0 0,-2 1 0,3-1 0,-1-1 0,0 0 0,1 0 0,-1 0 0,1 0 0,-1 0 0,0 0 0,1 0 0,-1 0 0,0 0 0,1 0 0,-1 0 0,0 0 0,1 0 0,-1 0 0,0-1 0,1 1 0,-1 0 0,1-1 0,-1 1 0,1 0 0,-1-1 0,0 1 0,1 0 0,0-1 0,-1 1 0,1-1 0,-1 1 0,1-1 0,-1 1 0,1-1 0,0 1 0,-1-1 0,1 0 0,0 1 0,0-1 0,0 0 0,-1 1 0,1-1 0,0 1 0,0-2 0,-9-28 0,9 30 0,-2-13 0,1 1 0,0-1 0,0 1 0,1-1 0,1 0 0,2-14 0,-2 21 0,0 1 0,0 0 0,0-1 0,1 1 0,0 0 0,0 0 0,0 0 0,0 0 0,1 1 0,0-1 0,0 1 0,0-1 0,0 1 0,1 0 0,0 0 0,0 1 0,4-5 0,-6 7 0,0 1 0,-1-1 0,1 0 0,0 0 0,-1 1 0,1-1 0,0 1 0,0 0 0,-1-1 0,1 1 0,0 0 0,0 0 0,0 0 0,-1 0 0,1 1 0,0-1 0,0 0 0,-1 1 0,1-1 0,0 1 0,-1-1 0,1 1 0,0 0 0,-1 0 0,1 0 0,-1 0 0,1 0 0,-1 0 0,0 0 0,1 1 0,-1-1 0,0 0 0,0 1 0,0-1 0,1 2 0,5 7 0,-1 0 0,-1 0 0,0 0 0,5 14 0,-8-18 0,13 35 0,-12-30 0,0-1 0,0 0 0,1 0 0,0 0 0,1-1 0,0 1 0,1-1 0,0 0 0,12 14 0,-17-22 0,0 0 0,0 0 0,1 0 0,-1 0 0,0 0 0,1-1 0,-1 1 0,1 0 0,-1-1 0,1 1 0,-1 0 0,1-1 0,-1 0 0,1 1 0,0-1 0,-1 0 0,1 0 0,0 0 0,-1 0 0,1 0 0,-1-1 0,1 1 0,0 0 0,-1-1 0,3 0 0,-1-1 0,0 0 0,0 0 0,1 0 0,-1 0 0,0-1 0,-1 0 0,1 1 0,0-1 0,-1 0 0,3-5 0,5-8 0,-1 0 0,-1 0 0,9-25 0,-2-10 0,-12 38 0,1-1 0,0 1 0,1 1 0,0-1 0,1 1 0,11-18 0,-17 30 0,0 0 0,0 0 0,0-1 0,0 1 0,0 0 0,0 0 0,1 0 0,-1-1 0,0 1 0,0 0 0,0 0 0,0 0 0,1-1 0,-1 1 0,0 0 0,0 0 0,0 0 0,1 0 0,-1 0 0,0-1 0,0 1 0,0 0 0,1 0 0,-1 0 0,0 0 0,0 0 0,1 0 0,-1 0 0,0 0 0,0 0 0,1 0 0,-1 0 0,0 0 0,0 0 0,1 0 0,-1 0 0,0 0 0,0 0 0,1 0 0,-1 1 0,0-1 0,0 0 0,0 0 0,1 0 0,-1 0 0,0 0 0,0 1 0,0-1 0,1 0 0,-1 0 0,0 0 0,0 0 0,0 1 0,0-1 0,5 17 0,-4-14 0,7 41 0,-1 2 0,-3-1 0,-1 1 0,-3 0 0,-1-1 0,-3 1 0,-16 81 0,17-114 0,-1 1 0,-1-1 0,0 0 0,0 0 0,-1-1 0,-1 1 0,0-1 0,-17 21 0,19-27 0,0-1 0,0 1 0,-1-1 0,0 0 0,0-1 0,-1 1 0,1-1 0,-1-1 0,0 1 0,0-1 0,0 0 0,-1-1 0,1 0 0,0 0 0,-1 0 0,0-1 0,-11 1 0,15-2 4,-1 0-1,1 0 1,-1 0-1,1-1 0,0 1 1,-1-1-1,1 0 1,0 0-1,0-1 0,0 1 1,0-1-1,0 0 1,0 0-1,0 0 1,1-1-1,-1 1 0,1-1 1,-1 0-1,1 0 1,0 0-1,0 0 1,1-1-1,-1 1 0,0-1 1,1 1-1,0-1 1,0 0-1,0 0 0,1 0 1,-1 0-1,1-1 1,0 1-1,0 0 1,0-9-1,-1 2-117,2 0 0,0 0-1,0-1 1,1 1 0,0 0 0,1 0-1,0 0 1,0 0 0,2 0 0,-1 0-1,1 0 1,8-13 0,12-13-6712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39: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44 24575,'-22'-13'0,"-17"-5"0,-5 5 0,-5 14 0,2 12 0,8 16 0,8 12 0,7 9 0,10 3 0,10 4 0,15-6 0,15-1 0,16-9 0,15-8 0,10-9 0,7-9 0,1-6 0,-13-6-8191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5.6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388 154 24575,'1'-2'0,"17"-67"0,-17 65 0,-1 0 0,1 0 0,-1 0 0,0 0 0,0 0 0,0 0 0,0 1 0,-1-1 0,0 0 0,1 0 0,-1 0 0,-1 0 0,1 1 0,-1-1 0,-1-4 0,1 7 0,1 0 0,0-1 0,-1 1 0,1 0 0,-1-1 0,1 1 0,-1 0 0,0 0 0,1 0 0,-1 0 0,0 1 0,0-1 0,0 0 0,0 1 0,1-1 0,-1 1 0,0 0 0,0 0 0,0 0 0,0 0 0,0 0 0,0 0 0,0 0 0,0 0 0,0 1 0,0-1 0,0 1 0,1-1 0,-1 1 0,-3 2 0,-4 1 0,0 1 0,1-1 0,0 2 0,0-1 0,-8 8 0,-7 9 0,0 1 0,2 1 0,1 1 0,0 0 0,2 1 0,1 2 0,-14 31 0,10-14 0,3 0 0,1 2 0,-20 94 0,31-114 0,2 1 0,1-1 0,1 1 0,1 0 0,2 0 0,1 0 0,5 28 0,-4-43 0,0 1 0,1-1 0,0-1 0,1 1 0,0-1 0,1 0 0,1 0 0,0 0 0,1-1 0,0 0 0,0-1 0,1 1 0,0-2 0,1 1 0,0-1 0,18 11 0,-12-10-455,1-1 0,31 13 0,32 4-6371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7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67 24575,'-1'0'0,"0"0"0,-1 1 0,1-1 0,0 1 0,0-1 0,0 1 0,0 0 0,0 0 0,0-1 0,0 1 0,0 0 0,0 0 0,0 0 0,1 0 0,-1 0 0,0 0 0,1 0 0,-1 0 0,0 0 0,1 0 0,-1 0 0,1 1 0,0-1 0,-1 0 0,1 0 0,0 1 0,0 1 0,-5 40 0,4-38 0,0 6 0,0 4 0,0-1 0,3 26 0,-3-38 0,1 0 0,1 0 0,-1 0 0,0-1 0,0 1 0,0 0 0,1 0 0,-1-1 0,1 1 0,0 0 0,-1-1 0,1 1 0,0-1 0,0 1 0,0-1 0,0 1 0,0-1 0,0 1 0,1-1 0,-1 0 0,0 0 0,1 0 0,-1 0 0,0 0 0,1 0 0,0 0 0,-1 0 0,1 0 0,-1-1 0,1 1 0,2 0 0,-3-1 0,1-1 0,0 1 0,-1 0 0,1-1 0,-1 1 0,1-1 0,-1 0 0,1 1 0,-1-1 0,1 0 0,-1 0 0,1 0 0,-1 0 0,0 0 0,0 0 0,0 0 0,1 0 0,-1-1 0,0 1 0,0 0 0,-1-1 0,1 1 0,0-1 0,0 1 0,-1-1 0,1 1 0,-1-1 0,1-2 0,10-50 0,-10 52 0,-1 2 0,2-22 0,0-1 0,-1-24 0,-1 43 0,0-1 0,0 1 0,0-1 0,-1 1 0,0 0 0,0-1 0,0 1 0,-1 0 0,1 0 0,-1 0 0,0 0 0,0 0 0,0 0 0,-1 0 0,1 1 0,-1-1 0,0 1 0,-3-4 0,4 6 0,1 1 0,0-1 0,0 0 0,0 1 0,0-1 0,0 1 0,0 0 0,-1-1 0,1 1 0,0 0 0,0 0 0,-1-1 0,1 1 0,0 0 0,0 0 0,-1 1 0,1-1 0,0 0 0,0 0 0,-1 1 0,-1 0 0,0 0 0,0 1 0,0-1 0,1 1 0,-1 0 0,0 0 0,1 0 0,-1 0 0,-2 4 0,-2 2 0,0 1 0,0 1 0,1-1 0,-5 11 0,6-9 0,0 0 0,1 0 0,1 1 0,-1-1 0,2 1 0,-1 0 0,2-1 0,-1 1 0,2 0 0,0 0 0,0 0 0,3 14 0,-2-20 0,0 1 0,1-1 0,0 0 0,0 1 0,0-1 0,1 0 0,0 0 0,0 0 0,1-1 0,-1 1 0,1-1 0,1 0 0,-1 0 0,1 0 0,-1 0 0,2-1 0,-1 0 0,0 0 0,1 0 0,-1-1 0,1 0 0,0 0 0,7 2 0,8 2-227,0-2-1,1-1 1,0-1-1,-1 0 1,34-1-1,-11-2-6598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18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156 382 24575,'0'-4'0,"0"0"0,0 1 0,0-1 0,-1 0 0,1 1 0,-1-1 0,0 1 0,0-1 0,-2-3 0,3 6 0,-1 0 0,0 0 0,1 1 0,-1-1 0,0 0 0,0 0 0,0 1 0,0-1 0,1 0 0,-1 1 0,0-1 0,0 1 0,0 0 0,0-1 0,0 1 0,0-1 0,0 1 0,0 0 0,-1 0 0,1 0 0,0 0 0,0 0 0,0 0 0,0 0 0,0 0 0,0 0 0,0 0 0,0 1 0,0-1 0,0 0 0,0 1 0,0-1 0,0 0 0,-1 2 0,-5 1 0,1 1 0,0-1 0,0 2 0,1-1 0,-1 0 0,1 1 0,0 0 0,0 0 0,1 1 0,-1-1 0,1 1 0,0 0 0,1 0 0,-4 8 0,1 0 0,0 0 0,0 0 0,1 0 0,1 1 0,-4 25 0,8-36 0,-1 0 0,1 0 0,0 0 0,0 1 0,0-1 0,1 0 0,-1 0 0,1 0 0,0 0 0,0 0 0,0 0 0,1 0 0,0 0 0,-1 0 0,1-1 0,1 1 0,-1-1 0,0 1 0,1-1 0,0 0 0,0 0 0,0 0 0,0 0 0,0 0 0,0-1 0,1 0 0,-1 1 0,1-1 0,0 0 0,0-1 0,7 3 0,-6-2 0,0-1 0,0 0 0,0-1 0,0 1 0,0-1 0,0 0 0,0 0 0,0-1 0,0 1 0,0-1 0,0 0 0,-1-1 0,1 1 0,0-1 0,0 0 0,-1 0 0,1 0 0,-1 0 0,0-1 0,0 0 0,0 0 0,0 0 0,0-1 0,-1 1 0,1-1 0,4-6 0,-2 0 0,0 0 0,-1 0 0,0-1 0,-1 0 0,0 0 0,-1 0 0,0-1 0,-1 1 0,0-1 0,0 1 0,-2-1 0,1 0 0,-1 1 0,-1-1 0,0 0 0,-4-12 0,5 22 0,0 1 0,-1 0 0,1-1 0,-1 1 0,1 0 0,-1 0 0,0-1 0,0 1 0,1 0 0,-1 0 0,0 0 0,0 0 0,0 0 0,0 0 0,0 0 0,-1 0 0,1 0 0,0 1 0,0-1 0,-1 0 0,-1 0 0,2 1 0,0 0 0,0 0 0,0 0 0,1 1 0,-1-1 0,0 0 0,0 0 0,0 1 0,0-1 0,0 1 0,0-1 0,1 1 0,-1-1 0,0 1 0,0-1 0,1 1 0,-1 0 0,0-1 0,1 1 0,-1 0 0,0-1 0,1 1 0,-1 0 0,1 0 0,0 0 0,-1 0 0,1 0 0,0-1 0,-1 1 0,1 0 0,0 0 0,0 1 0,-3 8 0,0-1 0,1 1 0,0 0 0,1 0 0,0 0 0,1 0 0,0 0 0,0 0 0,1 0 0,1-1 0,-1 1 0,7 18 0,-6-23 0,0 0 0,0 0 0,1 0 0,-1 0 0,1 0 0,0-1 0,1 1 0,-1-1 0,1 0 0,0 0 0,0 0 0,0-1 0,1 1 0,-1-1 0,1 0 0,0 0 0,0 0 0,0-1 0,0 0 0,0 0 0,0 0 0,1-1 0,-1 1 0,7-1 0,-9 0 0,1-1 0,0 1 0,0-1 0,0 0 0,-1-1 0,1 1 0,0-1 0,0 0 0,-1 1 0,1-2 0,0 1 0,-1 0 0,1-1 0,-1 0 0,0 1 0,5-5 0,-3 2 0,-1 0 0,1 0 0,-1-1 0,0 1 0,-1-1 0,1 0 0,-1-1 0,0 1 0,3-8 0,3-10 0,-2-1 0,0 1 0,-2-1 0,3-26 0,-6 35 0,0 4 0,0 1 0,0-1 0,1 1 0,0 0 0,1 0 0,6-12 0,-9 21 0,0-1 0,-1 1 0,1-1 0,1 1 0,-1 0 0,0-1 0,0 1 0,0 0 0,1 0 0,-1 0 0,0 0 0,1 0 0,-1 0 0,1 0 0,-1 1 0,1-1 0,0 0 0,2 0 0,-2 1 0,0 0 0,1 1 0,-1-1 0,0 1 0,0-1 0,0 1 0,0 0 0,0-1 0,0 1 0,0 0 0,0 0 0,0 0 0,0 1 0,-1-1 0,1 0 0,0 1 0,-1-1 0,1 1 0,1 2 0,1 1 0,1 2 0,-1-1 0,0 0 0,0 1 0,0 0 0,2 8 0,13 21 0,-11-28 0,-6-18 0,-6-17 0,2 22 0,1 1 0,-1 0 0,0-1 0,0 1 0,0 0 0,-1 0 0,1 0 0,-1 1 0,0-1 0,0 0 0,0 1 0,-1 0 0,1 0 0,-7-5 0,7 7 0,1 0 0,0 0 0,0 1 0,-1-1 0,1 0 0,0 1 0,-1 0 0,1-1 0,-1 1 0,1 0 0,0 0 0,-1 0 0,1 0 0,-1 1 0,1-1 0,0 1 0,-1 0 0,1-1 0,0 1 0,-1 0 0,1 0 0,0 0 0,0 1 0,0-1 0,0 0 0,0 1 0,0-1 0,1 1 0,-4 3 0,0 1 0,0 0 0,0 0 0,0 0 0,1 0 0,0 1 0,0 0 0,1-1 0,0 2 0,0-1 0,1 0 0,-1 0 0,2 1 0,-1 0 0,1-1 0,0 1 0,1 13 0,0-16 0,0 0 0,1 0 0,0 0 0,0-1 0,0 1 0,0 0 0,1 0 0,0 0 0,0-1 0,0 1 0,1-1 0,-1 0 0,1 0 0,0 0 0,0 0 0,1 0 0,-1 0 0,1-1 0,-1 0 0,1 0 0,0 0 0,1 0 0,-1 0 0,0-1 0,1 0 0,6 3 0,-1-2 0,0 0 0,0-1 0,0 0 0,0 0 0,0-1 0,0 0 0,0-1 0,1 0 0,-1-1 0,0 0 0,0-1 0,12-3 0,-15 3 0,1 0 0,-1-1 0,0 0 0,0-1 0,-1 0 0,1 0 0,-1 0 0,0-1 0,0 1 0,0-2 0,-1 1 0,1-1 0,-1 1 0,-1-1 0,1-1 0,6-12 0,1-6 0,-1-2 0,-2 0 0,0 0 0,8-47 0,4-114 0,-20 180 0,0-4 0,0 1 0,-1 0 0,0-1 0,-1 1 0,-2-14 0,3 25 0,0-1 0,0 1 0,0-1 0,0 0 0,0 1 0,-1-1 0,1 1 0,0-1 0,0 0 0,-1 1 0,1-1 0,0 1 0,-1-1 0,1 1 0,0-1 0,-1 1 0,1-1 0,-1 1 0,1-1 0,-1 1 0,1 0 0,-1-1 0,1 1 0,-2-1 0,-8 10 0,-3 24 0,5 10 0,1 0 0,3 1 0,1 0 0,3 0 0,1 0 0,2 0 0,10 43 0,-13-85 0,19 85 0,-16-78 0,0-1 0,0 1 0,1 0 0,0-1 0,0 0 0,1 0 0,7 10 0,-11-17 0,0 1 0,0-1 0,0 0 0,1 1 0,-1-1 0,0 0 0,0 0 0,1 0 0,-1 0 0,1 0 0,-1 0 0,1 0 0,-1-1 0,1 1 0,-1 0 0,1-1 0,0 0 0,-1 1 0,1-1 0,0 0 0,2 0 0,-3 0 0,1-1 0,0 1 0,-1-1 0,1 0 0,-1 1 0,1-1 0,-1 0 0,0 0 0,1 0 0,-1 0 0,0 0 0,0-1 0,0 1 0,0 0 0,0-1 0,0 1 0,1-2 0,3-7 0,0 1 0,-1-1 0,-1 0 0,1 0 0,1-14 0,5-25 0,26-73 0,-36 121 0,0-1 0,1 1 0,-1 0 0,1 0 0,-1-1 0,1 1 0,-1 0 0,1 0 0,0 0 0,0 0 0,-1 0 0,1 0 0,0 0 0,0 0 0,0 0 0,0 0 0,0 0 0,0 0 0,2 0 0,-2 1 0,0 0 0,0 0 0,-1 0 0,1 0 0,0 1 0,0-1 0,-1 0 0,1 1 0,0-1 0,-1 0 0,1 1 0,0-1 0,-1 1 0,1-1 0,-1 1 0,1-1 0,-1 1 0,1-1 0,-1 1 0,1 0 0,-1-1 0,1 1 0,-1-1 0,1 2 0,4 9 0,0 0 0,-1 0 0,4 15 0,-5-15 0,3 8 30,1 0 0,1-1 0,13 23 0,-17-35-144,0 0 0,0 0-1,1 0 1,0-1 0,0 0 0,0 0-1,1 0 1,-1 0 0,1-1 0,0 0-1,1 0 1,7 3 0,14 4-6712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0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0 112 24575,'2'-8'0,"2"8"0,8 19 0,12 32 0,17 85 0,-41-135 0,0 0 0,0-1 0,1 1 0,-1 0 0,0-1 0,0 1 0,1 0 0,-1-1 0,0 1 0,1 0 0,-1-1 0,0 1 0,1-1 0,-1 1 0,1-1 0,-1 1 0,1-1 0,-1 1 0,1-1 0,0 1 0,-1-1 0,1 0 0,-1 1 0,1-1 0,0 0 0,-1 0 0,2 1 0,-1-2 0,0 1 0,0-1 0,0 1 0,0-1 0,-1 1 0,1-1 0,0 0 0,0 0 0,-1 1 0,1-1 0,-1 0 0,1 0 0,-1 0 0,1 0 0,-1 0 0,1 0 0,-1 0 0,17-55 0,-15 48 0,6-27 0,20-66 0,-23 88 0,0 1 0,0-1 0,1 1 0,1 0 0,12-16 0,-18 26 0,0 1 0,0-1 0,0 1 0,0 0 0,0 0 0,0-1 0,0 1 0,1 0 0,-1 0 0,0 0 0,1 0 0,-1 0 0,0 1 0,1-1 0,-1 0 0,1 1 0,0-1 0,-1 1 0,1-1 0,-1 1 0,1 0 0,2-1 0,-3 2 0,1 0 0,-1-1 0,1 1 0,-1 0 0,0-1 0,1 1 0,-1 0 0,0 0 0,0 0 0,0 0 0,0 0 0,0 1 0,0-1 0,0 0 0,0 0 0,0 1 0,0-1 0,1 3 0,2 6 0,0 1 0,-1 0 0,0 0 0,-1 0 0,2 12 0,0 47 0,-4-51 0,1 0 0,1 0 0,0-1 0,1 1 0,11 32 0,-14-51 0,0 1 0,0 0 0,0 0 0,0 0 0,1 0 0,-1-1 0,0 1 0,1 0 0,-1 0 0,1-1 0,-1 1 0,1 0 0,-1 0 0,1-1 0,-1 1 0,1-1 0,0 1 0,-1-1 0,1 1 0,0-1 0,0 1 0,-1-1 0,1 1 0,0-1 0,0 0 0,0 1 0,-1-1 0,1 0 0,0 0 0,0 0 0,0 0 0,1 0 0,0-1 0,-1 1 0,1-1 0,0 0 0,-1-1 0,1 1 0,-1 0 0,1 0 0,-1-1 0,1 1 0,-1-1 0,0 1 0,0-1 0,2-2 0,4-9 0,0-1 0,8-22 0,-8 11 0,7-39 0,3-10 0,-17 74 0,0 1 0,0-1 0,0 0 0,0 0 0,0 0 0,0 1 0,0-1 0,0 0 0,1 0 0,-1 1 0,0-1 0,0 0 0,0 0 0,0 0 0,1 0 0,-1 1 0,0-1 0,0 0 0,0 0 0,1 0 0,-1 0 0,0 0 0,0 0 0,0 1 0,1-1 0,-1 0 0,0 0 0,0 0 0,1 0 0,-1 0 0,0 0 0,0 0 0,1 0 0,-1 0 0,0 0 0,0 0 0,1 0 0,-1 0 0,0-1 0,0 1 0,1 0 0,-1 0 0,0 0 0,0 0 0,0 0 0,1 0 0,-1 0 0,0-1 0,0 1 0,0 0 0,1 0 0,-1 0 0,0-1 0,0 1 0,0 0 0,0 0 0,0 0 0,0-1 0,1 1 0,-1 0 0,0 0 0,0-1 0,0 1 0,0 0 0,10 24 0,-8-19 0,7 19 0,1-1 0,1-1 0,25 39 0,-30-52 0,0-1 0,1 0 0,0 0 0,0-1 0,1 0 0,0 0 0,0 0 0,0-1 0,1-1 0,0 1 0,0-2 0,11 5 0,-17-8 0,0 1 0,-1-1 0,1-1 0,0 1 0,0 0 0,-1-1 0,1 0 0,0 1 0,0-1 0,0 0 0,0 0 0,0-1 0,0 1 0,-1-1 0,1 1 0,0-1 0,0 0 0,-1 0 0,1 0 0,0 0 0,-1-1 0,1 1 0,-1-1 0,0 1 0,1-1 0,-1 0 0,0 0 0,0 0 0,0 0 0,0 0 0,-1-1 0,1 1 0,0 0 0,-1-1 0,0 1 0,0-1 0,2-3 0,2-10 0,0 0 0,-1 0 0,-1-1 0,0 1 0,0-19 0,-2 29 0,1-16 0,-1 3 0,1-1 0,5-21 0,-6 37 0,0 0 0,0 0 0,0 0 0,1 1 0,-1-1 0,1 0 0,0 1 0,0-1 0,0 1 0,0 0 0,1 0 0,-1 0 0,1 0 0,0 0 0,0 1 0,6-5 0,-7 6 0,0 0 0,-1 1 0,1-1 0,0 1 0,0 0 0,0-1 0,0 1 0,0 0 0,0 0 0,0 0 0,0 1 0,0-1 0,0 0 0,-1 1 0,1-1 0,0 1 0,0-1 0,0 1 0,0 0 0,-1 0 0,1 0 0,0 0 0,-1 0 0,1 0 0,-1 1 0,1-1 0,-1 0 0,0 1 0,0-1 0,3 4 0,3 5 0,0 0 0,-1 0 0,9 16 0,-15-24 0,53 126 0,-53-128 0,0-1 0,0 1 0,0 0 0,0 0 0,0 0 0,0 0 0,1-1 0,-1 1 0,0 0 0,0 0 0,0 0 0,0 0 0,0-1 0,1 1 0,-1 0 0,0 0 0,0 0 0,0 0 0,1 0 0,-1 0 0,0 0 0,0 0 0,0 0 0,1-1 0,-1 1 0,0 0 0,0 0 0,0 0 0,1 0 0,-1 0 0,0 0 0,0 0 0,0 0 0,1 1 0,-1-1 0,0 0 0,0 0 0,0 0 0,1 0 0,-1 0 0,0 0 0,0 0 0,0 0 0,1 0 0,-1 1 0,0-1 0,0 0 0,0 0 0,0 0 0,0 0 0,1 1 0,-1-1 0,0 0 0,0 0 0,0 0 0,0 0 0,0 1 0,0-1 0,0 0 0,2-20 0,-2 19 0,0-7 0,0 1 0,-1-1 0,0 0 0,0 1 0,-1-1 0,0 1 0,-1-1 0,1 1 0,-1 0 0,-1 0 0,1 0 0,-6-6 0,8 11 0,-1-1 0,0 1 0,0 0 0,0-1 0,0 1 0,0 0 0,0 0 0,0 0 0,-1 1 0,1-1 0,-1 1 0,1-1 0,-1 1 0,0 0 0,1 0 0,-1 0 0,0 0 0,0 0 0,0 1 0,0-1 0,0 1 0,1 0 0,-1 0 0,0 0 0,0 0 0,0 1 0,0-1 0,0 1 0,0-1 0,0 1 0,1 0 0,-1 0 0,0 0 0,-4 4 0,2-2 0,1 0 0,-1 0 0,1 1 0,-1 0 0,1 0 0,1 0 0,-1 1 0,0-1 0,1 1 0,0 0 0,0 0 0,1 0 0,-1 0 0,1 0 0,0 1 0,0-1 0,1 1 0,0-1 0,0 1 0,0-1 0,1 1 0,-1 7 0,1-8 0,0 1 0,1-1 0,-1 0 0,1 1 0,0-1 0,0 0 0,1 1 0,-1-1 0,1 0 0,1 0 0,-1 0 0,1-1 0,-1 1 0,1 0 0,0-1 0,1 0 0,-1 0 0,1 0 0,0 0 0,0 0 0,0-1 0,1 0 0,5 4 0,-3-4 0,-1 0 0,1 0 0,0 0 0,0-1 0,0-1 0,0 1 0,0-1 0,0 0 0,1 0 0,-1-1 0,11-1 0,-14 1 0,0-1 0,-1 0 0,1 0 0,0 0 0,-1 0 0,1-1 0,-1 1 0,0-1 0,1 0 0,-1 0 0,0 0 0,0-1 0,0 1 0,0-1 0,-1 1 0,1-1 0,-1 0 0,1 0 0,-1 0 0,0-1 0,0 1 0,-1 0 0,3-6 0,-1 2 0,-1-1 0,0 0 0,0 0 0,-1 0 0,1 0 0,-2 0 0,1 0 0,-1 0 0,-1 0 0,1 0 0,-1 0 0,-1 0 0,0 0 0,0 0 0,-5-12 0,7 19 0,0 1 0,0 0 0,0-1 0,0 1 0,0 0 0,0 0 0,0-1 0,0 1 0,-1 0 0,1 0 0,0 0 0,0-1 0,0 1 0,0 0 0,0 0 0,0-1 0,-1 1 0,1 0 0,0 0 0,0 0 0,0 0 0,-1-1 0,1 1 0,0 0 0,0 0 0,-1 0 0,1 0 0,0 0 0,0 0 0,0 0 0,-1-1 0,1 1 0,0 0 0,0 0 0,-1 0 0,1 0 0,-1 0 0,-2 11 0,3 17 0,2-23 0,0 0 0,0 0 0,0 0 0,0 0 0,1-1 0,0 1 0,0-1 0,0 0 0,1 0 0,-1 0 0,1 0 0,0 0 0,0-1 0,0 0 0,1 0 0,-1 0 0,1 0 0,8 3 0,-9-4 0,-1-1 0,0 0 0,1 0 0,-1 0 0,1 0 0,0-1 0,-1 0 0,1 1 0,-1-1 0,1 0 0,0-1 0,-1 1 0,1-1 0,-1 1 0,1-1 0,-1 0 0,1-1 0,-1 1 0,1 0 0,-1-1 0,0 0 0,0 0 0,0 0 0,0 0 0,0 0 0,-1-1 0,1 1 0,3-4 0,0-3 0,0 0 0,-1 1 0,0-2 0,0 1 0,-1-1 0,0 1 0,4-19 0,-1-2 0,3-38 0,-11 100 0,7 65 0,-1-33 0,7 327 0,11 149 0,-20-519 0,-1-39 0,-1-426 0,-1 67 0,0 359 0,1-22 0,7-45 0,-7 75 0,0 1 0,1 0 0,1-1 0,0 1 0,0 0 0,1 1 0,0-1 0,0 1 0,1-1 0,8-11 0,-10 18 0,-1-1 0,0 0 0,1 1 0,0 0 0,0-1 0,0 1 0,0 0 0,0 0 0,0 1 0,0-1 0,0 1 0,1-1 0,-1 1 0,1 0 0,-1 1 0,1-1 0,-1 0 0,1 1 0,-1 0 0,1 0 0,0 0 0,-1 0 0,1 1 0,-1-1 0,1 1 0,-1 0 0,1 0 0,-1 0 0,7 3 0,-4 0 0,0-1 0,1 1 0,-1 1 0,-1-1 0,1 1 0,-1 0 0,0 0 0,0 0 0,0 1 0,-1 0 0,0 0 0,0 0 0,6 13 0,-6-8 0,0-1 0,-1 1 0,0 0 0,-1 0 0,-1 0 0,1 0 0,-2 0 0,1 0 0,-2 0 0,1 0 0,-1 0 0,-1 0 0,0 0 0,-4 12 0,4-16 0,-1 0 0,0-1 0,0 1 0,0-1 0,0 0 0,-1 0 0,0 0 0,-1 0 0,1-1 0,-1 1 0,0-1 0,0-1 0,-1 1 0,1-1 0,-1 0 0,0 0 0,0 0 0,0-1 0,-1 0 0,1 0 0,-1-1 0,0 1 0,-8 0 0,14-2 0,-1 0 0,1-1 0,-1 0 0,1 1 0,-1-1 0,0 0 0,1 0 0,-1 1 0,1-1 0,-1-1 0,0 1 0,1 0 0,-1 0 0,1 0 0,-1-1 0,1 1 0,-1-1 0,1 0 0,-1 1 0,1-1 0,-1 0 0,1 0 0,0 1 0,-1-1 0,1 0 0,0-1 0,0 1 0,0 0 0,0 0 0,0 0 0,0-1 0,0 1 0,0 0 0,0-1 0,1 1 0,-1-1 0,0 1 0,1-1 0,-1 1 0,1-1 0,0 0 0,0 1 0,-1-1 0,1-1 0,0-3 0,1-1 0,-1 1 0,1 0 0,0 0 0,1 0 0,-1 0 0,1 0 0,1 0 0,-1 0 0,4-6 0,7-8 0,0 2 0,1-1 0,1 2 0,24-24 0,75-56 0,-103 88 0,-9 7 0,0 0 0,0 1 0,0-1 0,0 0 0,1 1 0,-1-1 0,1 1 0,-1 0 0,1 0 0,-1 0 0,1 0 0,0 0 0,-1 1 0,1-1 0,4 1 0,-6 0 0,0 0 0,0 0 0,-1 1 0,1-1 0,0 0 0,0 1 0,0-1 0,-1 1 0,1-1 0,0 1 0,0-1 0,-1 1 0,1 0 0,0-1 0,-1 1 0,1 0 0,-1-1 0,2 2 0,6 27 0,-2 41 0,-8 124 0,-1-93 0,0 414 0,3-498 0,0-34 0,1-510 0,1 483 0,10-71 0,-8 97 0,0-1 0,1 1 0,1 0 0,1 1 0,0-1 0,13-20 0,-16 32 0,1 0 0,-1 1 0,1-1 0,0 1 0,0 0 0,1 0 0,0 1 0,0 0 0,0 0 0,0 0 0,0 1 0,1 0 0,8-3 0,-13 5 0,1 0 0,0 0 0,0 0 0,0 0 0,0 1 0,0-1 0,0 1 0,0 0 0,0 0 0,1 0 0,-1 0 0,0 1 0,0-1 0,0 1 0,0 0 0,0 0 0,0 0 0,-1 0 0,1 0 0,0 0 0,0 1 0,-1 0 0,1-1 0,-1 1 0,1 0 0,-1 0 0,0 0 0,0 1 0,0-1 0,0 0 0,0 1 0,2 3 0,1 7 0,-1-1 0,0 1 0,-1 0 0,0-1 0,-1 1 0,-1 1 0,0-1 0,0 0 0,-1 0 0,-1 0 0,0 0 0,-1 0 0,-1 0 0,0 0 0,-4 13 0,4-20 0,0 0 0,-1-1 0,1 1 0,-1-1 0,0 0 0,0 0 0,-1 0 0,1 0 0,-1-1 0,0 0 0,0 0 0,-1 0 0,-6 3 0,10-5 0,-1-1 0,1 0 0,0 1 0,-1-1 0,1 0 0,-1 0 0,1-1 0,-1 1 0,1 0 0,-1-1 0,1 1 0,-1-1 0,0 0 0,1 0 0,-1 0 0,1 0 0,-1-1 0,0 1 0,1-1 0,-1 0 0,1 1 0,-1-1 0,1 0 0,0 0 0,-1-1 0,1 1 0,0 0 0,0-1 0,-1 1 0,1-1 0,1 0 0,-1 0 0,0 0 0,-3-3 0,4 1 0,-1 1 0,1 0 0,0 0 0,0-1 0,0 1 0,1-1 0,-1 1 0,1-1 0,0 1 0,-1-1 0,2 1 0,-1-1 0,0 1 0,1-1 0,-1 1 0,1-1 0,0 1 0,0 0 0,1 0 0,-1-1 0,1 1 0,2-4 0,4-7 0,1 0 0,0 1 0,16-18 0,-12 16 0,0 2 0,1-1 0,1 2 0,0 0 0,0 0 0,1 2 0,1 0 0,-1 0 0,2 2 0,35-13 0,-52 21 0,1-1 0,0 1 0,0-1 0,0 1 0,0-1 0,0 1 0,0 0 0,0 0 0,0 0 0,0 0 0,0 1 0,0-1 0,0 0 0,0 1 0,0-1 0,0 1 0,0 0 0,-1 0 0,1 0 0,0-1 0,0 2 0,-1-1 0,1 0 0,-1 0 0,1 0 0,-1 1 0,1-1 0,-1 1 0,0-1 0,0 1 0,0 0 0,0-1 0,0 1 0,0 0 0,0 0 0,0 0 0,-1 0 0,1-1 0,0 4 0,1 7 0,0 1 0,-1 0 0,0 0 0,-2 25 0,0-19 0,1-3 0,0 0 0,-1 0 0,-1 1 0,0-1 0,-1 0 0,-1-1 0,-10 30 0,3-33-1365,1-10-5461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1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0 24575,'-5'31'0,"-1"24"0,1 12 0,0-7-8191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1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7 24575,'-1'82'0,"2"88"0,0-167 0,-1 1 0,0-1 0,1 1 0,0-1 0,0 0 0,0 1 0,0-1 0,0 0 0,4 6 0,-5-9 0,1 1 0,-1-1 0,0 0 0,1 1 0,-1-1 0,1 1 0,-1-1 0,0 0 0,1 1 0,-1-1 0,1 0 0,-1 1 0,1-1 0,-1 0 0,1 0 0,0 0 0,-1 1 0,1-1 0,-1 0 0,1 0 0,-1 0 0,1 0 0,0 0 0,1-1 0,-1 1 0,0-1 0,0 1 0,1-1 0,-1 1 0,0-1 0,0 0 0,0 0 0,0 1 0,0-1 0,0 0 0,0 0 0,0 0 0,-1 0 0,2-2 0,4-6 0,1-1 0,-2-1 0,1 1 0,-1-1 0,-1 0 0,3-12 0,15-70 0,-22 92 0,2 8 0,15 44 0,-15-46 0,0 0 0,1 0 0,-1-1 0,1 1 0,0 0 0,0-1 0,0 0 0,1 0 0,6 6 0,-5-6 0,0-1 0,0 0 0,1-1 0,-1 1 0,1-1 0,-1 0 0,1 0 0,0-1 0,-1 1 0,1-1 0,0-1 0,0 1 0,0-1 0,0 0 0,0 0 0,0-1 0,0 0 0,0 0 0,0 0 0,-1-1 0,1 1 0,0-1 0,-1-1 0,0 1 0,1-1 0,-1 0 0,6-4 0,-3 1 0,0 0 0,-1 0 0,0-1 0,0 0 0,0 0 0,-1-1 0,1 1 0,-2-2 0,1 1 0,-1 0 0,-1-1 0,0 0 0,0 0 0,0 0 0,3-17 0,-7 23 0,1 1 0,-1-1 0,1 1 0,-1-1 0,0 0 0,0 1 0,0-1 0,-1 1 0,1-1 0,-1 0 0,1 1 0,-1-1 0,0 1 0,0-1 0,0 1 0,0 0 0,0-1 0,-1 1 0,1 0 0,-1 0 0,-2-3 0,1 2 0,0 1 0,0 0 0,0 0 0,0 1 0,0-1 0,0 1 0,-1-1 0,1 1 0,0 0 0,-1 0 0,1 0 0,-1 1 0,1-1 0,-6 1 0,4 0 0,0 0 0,0 0 0,0 0 0,0 1 0,0 0 0,1 0 0,-1 0 0,0 0 0,1 1 0,-1 0 0,0 0 0,1 0 0,0 0 0,0 1 0,0 0 0,0 0 0,0 0 0,0 0 0,1 0 0,-1 1 0,1 0 0,0 0 0,-4 7 0,5-9 0,1 1 0,0-1 0,0 1 0,0 0 0,0 0 0,0-1 0,1 1 0,-1 0 0,1 0 0,0 0 0,0 0 0,0-1 0,0 1 0,1 0 0,-1 0 0,1 0 0,-1 0 0,1-1 0,0 1 0,0 0 0,0-1 0,0 1 0,1-1 0,-1 1 0,1-1 0,0 1 0,-1-1 0,1 0 0,0 0 0,0 0 0,1 0 0,-1 0 0,0-1 0,0 1 0,1-1 0,-1 1 0,1-1 0,0 0 0,4 2 0,0-1 0,1 0 0,-1 0 0,1 0 0,0-1 0,0 0 0,-1 0 0,1-1 0,0 0 0,0-1 0,0 0 0,-1 0 0,1 0 0,13-5 0,-15 3 0,1-1 0,-1 1 0,0-1 0,1-1 0,-2 1 0,1-1 0,0 0 0,-1 0 0,8-11 0,8-7 0,-21 23 0,0 0 0,0 0 0,1 0 0,-1-1 0,0 1 0,0 0 0,0 0 0,0 0 0,0 0 0,0 0 0,1 0 0,-1-1 0,0 1 0,0 0 0,0 0 0,0 0 0,1 0 0,-1 0 0,0 0 0,0 0 0,0 0 0,0 0 0,1 0 0,-1 0 0,0 0 0,0 0 0,0 0 0,0 0 0,1 0 0,-1 0 0,0 0 0,0 0 0,0 0 0,1 0 0,-1 0 0,0 1 0,0-1 0,0 0 0,0 0 0,0 0 0,1 0 0,-1 0 0,0 0 0,0 0 0,0 1 0,0-1 0,0 0 0,4 13 0,-2 20 0,-2-32 0,-31 435 0,29-413 0,-4 28 0,-11 51 0,14-89 0,-1 1 0,0-1 0,-1-1 0,0 1 0,-1-1 0,0 0 0,-1 0 0,-17 21 0,22-30 0,0 0 0,0-1 0,-1 0 0,0 1 0,1-1 0,-1 0 0,0 0 0,0 0 0,0-1 0,0 1 0,0-1 0,0 0 0,-1 0 0,1 0 0,0 0 0,-1 0 0,1-1 0,0 1 0,-1-1 0,1 0 0,-6-1 0,5 0 0,0 0 0,0 0 0,0 0 0,0-1 0,0 0 0,1 0 0,-1 0 0,1 0 0,0 0 0,-1-1 0,1 0 0,0 1 0,0-1 0,1 0 0,-1 0 0,1-1 0,-1 1 0,-1-4 0,-3-6 9,1-1 1,1 1-1,0-1 0,1 0 0,0 0 1,1-1-1,1 1 0,0-1 0,1 1 0,0-1 1,1 1-1,4-26 0,0 11-257,1 0 1,2 1-1,1-1 1,1 1-1,16-34 1,7-3-6579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2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23 158 24575,'2'-6'0,"1"-1"0,0 0 0,-1 0 0,0 0 0,-1 0 0,1-1 0,-1 1 0,-1-1 0,0-13 0,0 21 0,0 0 0,0 1 0,0-1 0,0 0 0,-1 0 0,1 0 0,0 1 0,0-1 0,0 0 0,-1 0 0,1 0 0,0 1 0,0-1 0,-1 0 0,1 0 0,0 0 0,-1 0 0,1 0 0,0 0 0,0 0 0,-1 0 0,1 0 0,0 0 0,-1 0 0,1 0 0,0 0 0,-1 0 0,1 0 0,0 0 0,0 0 0,-1 0 0,1 0 0,0 0 0,-1 0 0,1 0 0,0-1 0,0 1 0,-1 0 0,1 0 0,0 0 0,0 0 0,-1-1 0,1 1 0,0 0 0,0 0 0,0-1 0,0 1 0,-1 0 0,1 0 0,0-1 0,0 1 0,0 0 0,0 0 0,0-1 0,0 1 0,0 0 0,0-1 0,0 1 0,0 0 0,0-1 0,0 1 0,0 0 0,0-1 0,-12 24 0,9-11 0,-1-1 0,2 1 0,0-1 0,0 1 0,1 0 0,1 0 0,0 0 0,2 21 0,-1-29 0,0 1 0,0-1 0,1 1 0,-1-1 0,1 1 0,0-1 0,0 0 0,1 0 0,-1 0 0,1 0 0,0 0 0,0 0 0,0-1 0,0 0 0,1 1 0,-1-1 0,1 0 0,0-1 0,0 1 0,0-1 0,0 0 0,1 0 0,-1 0 0,1 0 0,4 0 0,2 1 0,1 0 0,-1-1 0,1-1 0,-1 0 0,1 0 0,0-2 0,-1 1 0,1-1 0,0-1 0,-1 0 0,0-1 0,1 0 0,-1 0 0,0-1 0,0-1 0,-1 0 0,12-8 0,-14 9 0,-1-2 0,0 1 0,0-1 0,0 0 0,-1 0 0,0-1 0,0 0 0,0 0 0,-1-1 0,0 1 0,-1-1 0,0 0 0,0 0 0,0-1 0,-1 1 0,-1-1 0,1 0 0,-1 1 0,-1-1 0,0 0 0,0 0 0,-1-17 0,0 22 0,-1 0 0,1 0 0,-1 0 0,0 0 0,0 1 0,0-1 0,-1 0 0,1 0 0,-1 1 0,0-1 0,0 1 0,0-1 0,-1 1 0,1 0 0,-1 0 0,0 0 0,0 0 0,0 0 0,0 1 0,0-1 0,0 1 0,-6-3 0,6 4 0,0 0 0,1 0 0,-1 0 0,0 0 0,0 1 0,0-1 0,0 1 0,0 0 0,0 0 0,0 0 0,0 0 0,0 0 0,0 1 0,0-1 0,0 1 0,0 0 0,0 0 0,1 0 0,-1 0 0,0 0 0,0 1 0,1-1 0,-1 1 0,1 0 0,0 0 0,-1 0 0,1 0 0,0 0 0,0 0 0,-3 5 0,1-3 0,1 1 0,0-1 0,0 1 0,1 0 0,0 0 0,-1 0 0,1 0 0,1 0 0,-1 0 0,1 0 0,0 1 0,0-1 0,1 1 0,-1-1 0,1 0 0,0 1 0,1-1 0,-1 1 0,1-1 0,0 0 0,1 1 0,-1-1 0,1 0 0,0 0 0,0 0 0,0 0 0,1 0 0,0-1 0,0 1 0,0-1 0,1 0 0,-1 0 0,1 0 0,0 0 0,0 0 0,0-1 0,1 0 0,-1 0 0,1 0 0,0 0 0,0-1 0,0 0 0,0 0 0,0 0 0,0-1 0,0 1 0,1-1 0,-1-1 0,0 1 0,1-1 0,-1 0 0,1 0 0,8-1 0,-9-1 0,0 1 0,1-1 0,-1 0 0,0 0 0,0-1 0,0 0 0,0 1 0,-1-2 0,1 1 0,-1 0 0,0-1 0,0 0 0,0 0 0,0 0 0,-1-1 0,0 1 0,1-1 0,-2 0 0,1 0 0,0 0 0,-1 0 0,0 0 0,-1 0 0,1-1 0,1-9 0,-1 23 0,-1-1 0,2 0 0,-1 1 0,1-1 0,0 0 0,1-1 0,-1 1 0,1-1 0,1 1 0,-1-1 0,1 0 0,0-1 0,0 1 0,1-1 0,0 0 0,6 4 0,-8-6 0,0 0 0,0-1 0,0 0 0,1 1 0,-1-2 0,0 1 0,1 0 0,-1-1 0,1 0 0,0 0 0,-1 0 0,6 0 0,-7-1 0,0-1 0,0 1 0,0-1 0,0 1 0,0-1 0,0 0 0,0 0 0,0 0 0,0 0 0,-1-1 0,1 1 0,0-1 0,-1 0 0,0 0 0,1 1 0,-1-2 0,0 1 0,0 0 0,0 0 0,2-4 0,2-2 0,-1-1 0,-1 0 0,0 0 0,0-1 0,0 1 0,-1-1 0,-1 0 0,3-18 0,-2 2 0,-1-1 0,-2-28 0,1 68 0,-1 11 0,1-1 0,2 1 0,7 34 0,-9-52 0,0-1 0,1 0 0,0 1 0,0-1 0,0 0 0,0 0 0,1 0 0,0-1 0,0 1 0,0-1 0,1 1 0,-1-1 0,1 0 0,0 0 0,0-1 0,1 1 0,-1-1 0,1 0 0,-1 0 0,1 0 0,0-1 0,6 3 0,-9-5 0,1 0 0,-1 1 0,1-1 0,-1 0 0,1 0 0,-1-1 0,1 1 0,-1 0 0,1-1 0,-1 0 0,1 1 0,-1-1 0,0 0 0,1 0 0,-1 0 0,0-1 0,0 1 0,0 0 0,0-1 0,0 0 0,0 1 0,0-1 0,-1 0 0,1 0 0,-1 0 0,1 0 0,-1 0 0,0 0 0,2-3 0,5-9 0,-1 0 0,-1-1 0,7-20 0,-11 27 0,30-109 0,-32 117 0,0 0 0,0 1 0,0-1 0,1 0 0,-1 0 0,0 0 0,0 0 0,0 1 0,0-1 0,0 0 0,1 0 0,-1 0 0,0 0 0,0 0 0,0 0 0,1 0 0,-1 1 0,0-1 0,0 0 0,0 0 0,1 0 0,-1 0 0,0 0 0,0 0 0,0 0 0,1 0 0,-1 0 0,0 0 0,0 0 0,0 0 0,1 0 0,-1 0 0,0 0 0,0-1 0,0 1 0,1 0 0,-1 0 0,0 0 0,0 0 0,0 0 0,1 0 0,-1 0 0,0-1 0,0 1 0,0 0 0,0 0 0,0 0 0,1 0 0,-1-1 0,0 1 0,0 0 0,0 0 0,0 0 0,0-1 0,0 1 0,0 0 0,0 0 0,0 0 0,0-1 0,0 1 0,10 23 0,-8-15 0,9 19-455,1-1 0,27 43 0,-12-30-6371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3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0 24575,'-4'28'0,"0"0"0,1-1 0,2 1 0,1 0 0,1 0 0,2 0 0,0 0 0,2-1 0,13 42 0,-4-36 0,-13-33 0,-1 1 0,0-1 0,1 1 0,-1-1 0,1 0 0,-1 1 0,0-1 0,1 1 0,0-1 0,-1 0 0,1 1 0,-1-1 0,1 0 0,-1 0 0,1 1 0,-1-1 0,1 0 0,0 0 0,-1 0 0,1 0 0,-1 0 0,1 0 0,0 0 0,-1 0 0,1 0 0,0 0 0,-1 0 0,1 0 0,-1 0 0,1-1 0,0 1 0,-1 0 0,1 0 0,-1-1 0,1 1 0,-1 0 0,1-1 0,-1 1 0,1-1 0,-1 1 0,1 0 0,-1-1 0,0 1 0,1-1 0,-1 1 0,0-1 0,1 1 0,-1-1 0,0 0 0,1 0 0,8-14 0,0-1 0,0 1 0,7-24 0,-11 26 0,0 1 0,1-1 0,0 1 0,1 1 0,0-1 0,1 1 0,14-16 0,-21 26 0,1-1 0,-1 1 0,0 0 0,1-1 0,-1 1 0,1 0 0,-1 0 0,1 0 0,0 0 0,-1 0 0,1 0 0,0 1 0,0-1 0,0 1 0,0-1 0,-1 1 0,1-1 0,0 1 0,0 0 0,3 0 0,-3 1 0,-1 0 0,1-1 0,-1 1 0,0 0 0,0 0 0,1 0 0,-1 0 0,0 0 0,0 0 0,0 0 0,0 0 0,0 0 0,0 1 0,0-1 0,-1 0 0,1 1 0,0-1 0,-1 0 0,2 4 0,0 4 0,0 0 0,0 0 0,-1 1 0,0-1 0,0 1 0,-2 17 0,-11 40 0,11-61 0,-1 0 0,0 0 0,0 0 0,-1-1 0,1 1 0,-1-1 0,-1 0 0,-6 9 0,10-14-25,0 1 0,0-1-1,-1 1 1,1-1 0,0 0 0,0 1-1,-1-1 1,1 0 0,0 1-1,-1-1 1,1 0 0,0 1 0,-1-1-1,1 0 1,0 0 0,-1 1-1,1-1 1,-1 0 0,1 0 0,0 0-1,-1 0 1,1 1 0,-1-1-1,1 0 1,-1 0 0,1 0 0,0 0-1,-1 0 1,1 0 0,-1 0-1,1 0 1,-1 0 0,1-1 0,0 1-1,-1 0 1,1 0 0,-1 0 0,1 0-1,0-1 1,-1 1 0,1 0-1,-1 0 1,1-1 0,0 1 0,-1 0-1,1 0 1,0-1 0,0 1-1,-1 0 1,1-1 0,0 1 0,0-1-1,-1 0 1,-1-11-6801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3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38 24575,'-10'3'0,"1"0"0,0 0 0,0 1 0,0 0 0,0 1 0,1 0 0,-9 6 0,14-9 0,0 0 0,0 0 0,1 1 0,-1-1 0,1 1 0,-1-1 0,1 1 0,0 0 0,0 0 0,1-1 0,-1 2 0,0-1 0,1 0 0,0 0 0,0 0 0,0 1 0,0-1 0,0 0 0,1 1 0,-1-1 0,1 0 0,0 1 0,0 3 0,0-5 0,1-1 0,-1 1 0,0-1 0,0 1 0,1-1 0,-1 1 0,1-1 0,-1 1 0,1-1 0,-1 0 0,1 1 0,0-1 0,0 0 0,0 1 0,0-1 0,0 0 0,0 0 0,0 0 0,0 0 0,0 0 0,0 0 0,1 0 0,-1 0 0,0-1 0,1 1 0,-1 0 0,0-1 0,1 1 0,-1-1 0,1 0 0,-1 1 0,1-1 0,-1 0 0,1 0 0,-1 0 0,1 0 0,-1 0 0,1 0 0,1-1 0,0 1 0,0-1 0,1 0 0,-1 0 0,0-1 0,0 1 0,0-1 0,0 1 0,0-1 0,-1 0 0,1 0 0,-1 0 0,1-1 0,-1 1 0,1 0 0,-1-1 0,3-5 0,0-1 0,-1-1 0,0 0 0,0 0 0,-1 0 0,2-15 0,-4 22 0,0 0 0,0 0 0,-1 1 0,0-1 0,1 0 0,-1 0 0,0 0 0,-1 0 0,1 0 0,0 0 0,-1 0 0,0 0 0,1 1 0,-1-1 0,0 0 0,0 1 0,-1-1 0,1 0 0,-1 1 0,1-1 0,-1 1 0,0 0 0,-3-4 0,3 5 0,1 0 0,-1 1 0,0-1 0,1 0 0,-1 1 0,0 0 0,1-1 0,-1 1 0,0 0 0,0 0 0,1 0 0,-1 0 0,0 0 0,0 0 0,0 0 0,1 1 0,-1-1 0,0 1 0,1-1 0,-1 1 0,0 0 0,1-1 0,-1 1 0,1 0 0,-1 0 0,1 0 0,-1 0 0,1 0 0,0 1 0,0-1 0,-2 2 0,-2 2 0,0 1 0,1 0 0,0 0 0,0 0 0,0 0 0,-4 10 0,4-7 0,1 0 0,-1 0 0,2 1 0,-1-1 0,1 1 0,1 0 0,0-1 0,0 1 0,1 0 0,0 0 0,1 0 0,2 12 0,-2-16 0,1 1 0,0-1 0,1 1 0,0-1 0,0 0 0,0 0 0,1 0 0,-1 0 0,2 0 0,-1-1 0,0 0 0,1 0 0,0 0 0,0-1 0,1 1 0,-1-1 0,1-1 0,9 6 0,36 12-1365,1-6-5461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4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52 24575,'1'30'0,"2"-1"0,0 0 0,10 36 0,30 84 0,-28-101 0,-20-65 0,2-1 0,-1 1 0,0-34 0,3 45 0,1-1 0,0 1 0,0-1 0,1 1 0,0-1 0,0 1 0,0-1 0,1 1 0,0 0 0,0-1 0,1 1 0,0 0 0,0 1 0,0-1 0,0 0 0,1 1 0,0 0 0,0 0 0,6-5 0,1 3 0,0 1 0,0 0 0,1 0 0,-1 1 0,1 1 0,1 0 0,-1 1 0,1 0 0,-1 1 0,1 0 0,0 1 0,-1 1 0,1 0 0,15 2 0,-26 1 0,-9 4 0,-14 11 0,13-12 0,3-1 0,0-1 0,1 1 0,0 0 0,0 0 0,0 0 0,1 0 0,-1 1 0,1-1 0,-4 12 0,7-15 0,-1-1 0,0 1 0,1 0 0,0 0 0,-1 0 0,1 0 0,0 0 0,0 0 0,0 0 0,0 0 0,1 0 0,-1 0 0,0-1 0,1 1 0,-1 0 0,1 0 0,0 0 0,0-1 0,0 1 0,0 0 0,0-1 0,0 1 0,0 0 0,0-1 0,0 0 0,1 1 0,-1-1 0,1 0 0,-1 1 0,1-1 0,-1 0 0,1 0 0,0 0 0,-1-1 0,1 1 0,2 1 0,1-1 0,-1 0 0,0 1 0,1-2 0,-1 1 0,1 0 0,-1-1 0,1 0 0,-1 0 0,1 0 0,-1 0 0,0-1 0,1 0 0,-1 0 0,1 0 0,-1 0 0,0-1 0,0 0 0,8-4 0,-9 5 0,-1-1 0,1 0 0,0 0 0,0 0 0,-1-1 0,1 1 0,-1-1 0,0 1 0,0-1 0,0 0 0,0 0 0,0 0 0,-1 0 0,1 0 0,-1 0 0,0 0 0,0 0 0,0-1 0,0 1 0,0 0 0,-1-1 0,1 1 0,-1-1 0,0 1 0,-1-5 0,1 6 0,0 1 0,-1-1 0,1 0 0,-1 0 0,1 0 0,-1 1 0,1-1 0,-1 0 0,0 1 0,0-1 0,0 1 0,0-1 0,0 1 0,-1-1 0,1 1 0,0-1 0,-1 1 0,1 0 0,-1 0 0,-2-2 0,1 2 0,0 0 0,0-1 0,0 1 0,-1 1 0,1-1 0,0 0 0,-1 1 0,1-1 0,0 1 0,-7 1 0,4-1 0,1 1 0,-1-1 0,0 2 0,0-1 0,1 1 0,-1 0 0,1 0 0,-1 0 0,1 1 0,0-1 0,0 1 0,0 1 0,-4 3 0,5-3 0,0 0 0,1 1 0,0-1 0,0 1 0,1 0 0,-1 0 0,1 0 0,0 0 0,0 0 0,0 0 0,1 0 0,0 1 0,0-1 0,0 8 0,1-10 0,0 0 0,0 0 0,0 0 0,1-1 0,-1 1 0,1 0 0,0 0 0,-1 0 0,1-1 0,1 1 0,-1-1 0,0 1 0,1-1 0,-1 1 0,1-1 0,0 0 0,-1 1 0,1-1 0,0 0 0,1 0 0,-1-1 0,0 1 0,0 0 0,1-1 0,-1 1 0,1-1 0,-1 0 0,6 2 0,4 1 0,-1-1 0,1-1 0,0 0 0,-1 0 0,1-1 0,0 0 0,0-1 0,0-1 0,0 0 0,0 0 0,-1-1 0,1-1 0,0 0 0,-1-1 0,12-4 0,-15 4 0,0-1 0,0 1 0,0-1 0,-1 0 0,0-1 0,0 0 0,0 0 0,-1-1 0,0 1 0,0-1 0,0-1 0,-1 1 0,0-1 0,-1 0 0,1 0 0,-2 0 0,1-1 0,-1 1 0,-1-1 0,3-9 0,1-31 0,-5 46 0,-1 0 0,0-1 0,0 1 0,-1 0 0,1 0 0,-1-1 0,0 1 0,0 0 0,0 0 0,0 0 0,0 0 0,-3-4 0,4 6 0,0 1 0,-1-1 0,1 1 0,0 0 0,-1-1 0,1 1 0,0 0 0,-1-1 0,1 1 0,-1 0 0,1 0 0,-1-1 0,1 1 0,-1 0 0,1 0 0,0 0 0,-1 0 0,1-1 0,-1 1 0,1 0 0,-1 0 0,1 0 0,-1 0 0,1 0 0,-1 0 0,1 0 0,-1 1 0,1-1 0,-1 0 0,1 0 0,-1 0 0,1 0 0,-1 1 0,1-1 0,-1 0 0,1 0 0,0 1 0,-1-1 0,1 0 0,-1 1 0,1-1 0,0 0 0,-1 1 0,1-1 0,0 1 0,0-1 0,-1 0 0,1 1 0,0-1 0,0 1 0,0-1 0,-1 1 0,1-1 0,0 1 0,-12 29 0,5 2 0,2 0 0,1 0 0,0 41 0,9 101 0,-3-141 0,61 528 0,-60-545 0,-3-25 0,-1-3 0,-13-218 0,18-231 0,13 310 0,-13 127 0,2 0 0,0 0 0,2 1 0,11-24 0,-17 42 0,1 0 0,-1 0 0,1 1 0,0-1 0,1 1 0,-1 0 0,1 0 0,0 0 0,0 0 0,0 1 0,7-5 0,-9 7 0,-1 0 0,1 0 0,0 1 0,-1-1 0,1 1 0,0-1 0,0 1 0,0 0 0,0-1 0,0 1 0,-1 0 0,1 0 0,0 1 0,0-1 0,0 0 0,0 0 0,0 1 0,-1-1 0,1 1 0,0 0 0,0 0 0,-1-1 0,1 1 0,0 0 0,-1 0 0,1 1 0,-1-1 0,0 0 0,1 0 0,-1 1 0,0-1 0,0 1 0,0-1 0,1 1 0,0 2 0,2 3 0,0 0 0,0 0 0,-1 0 0,0 1 0,0-1 0,-1 1 0,0 0 0,0 0 0,-1 0 0,0 0 0,0 0 0,-1 0 0,0 0 0,0 0 0,-1 0 0,0 0 0,0-1 0,-1 1 0,0 0 0,-1 0 0,0-1 0,-5 10 0,3-6 0,-1 0 0,0-1 0,0 0 0,-1 0 0,-1-1 0,0 0 0,0 0 0,-1-1 0,0 0 0,0-1 0,0 0 0,-1 0 0,-1-1 0,-16 8 0,15-9-124,0-1 0,0 0 0,-1 0 0,1-1 0,-1-1 0,0 0-1,0-1 1,0-1 0,0 0 0,-24-3 0,13-3-6702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5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84 24575,'-9'0'0,"6"0"0,13 0 0,17-4 0,18-2 0,15-4 0,10 0 0,11-4 0,1 2 0,-1-3 0,-13 2-8191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5.3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64 24575,'10'1'0,"-1"0"0,1 0 0,0 1 0,0 0 0,-1 0 0,1 1 0,-1 1 0,0-1 0,0 2 0,0-1 0,-1 1 0,0 0 0,0 1 0,0 0 0,0 0 0,10 12 0,-13-12 0,1 0 0,-1 0 0,0 1 0,-1 0 0,0 0 0,0 0 0,0 0 0,-1 1 0,0-1 0,-1 1 0,0 0 0,0 0 0,0 0 0,-1 0 0,0 0 0,-1 0 0,0 0 0,0 0 0,0 0 0,-3 12 0,2-18 0,1 0 0,-1 1 0,1-1 0,-1 1 0,0-1 0,0 0 0,0 0 0,-1 0 0,1 1 0,0-1 0,-1 0 0,1-1 0,-1 1 0,0 0 0,1 0 0,-4 1 0,4-2 0,-1 0 0,0 0 0,1-1 0,-1 1 0,0-1 0,1 1 0,-1-1 0,0 0 0,0 1 0,1-1 0,-1 0 0,0 0 0,0 0 0,1-1 0,-1 1 0,0 0 0,-3-2 0,1 1 0,0-1 0,0 0 0,1 0 0,-1 0 0,0 0 0,1-1 0,-1 0 0,1 0 0,0 0 0,0 0 0,0 0 0,0 0 0,1-1 0,-1 1 0,1-1 0,0 0 0,-2-4 0,0-4 0,0 0 0,0 0 0,1-1 0,1 1 0,0 0 0,1-1 0,0 0 0,1 1 0,2-26 0,-1 31 0,0 1 0,1 0 0,-1 0 0,1 0 0,1 0 0,-1 0 0,1 0 0,0 0 0,0 1 0,1-1 0,-1 1 0,1 0 0,0 0 0,1 1 0,-1-1 0,1 1 0,0 0 0,0 0 0,0 0 0,1 1 0,8-4 0,-3 2 0,0 0 0,1 2 0,0-1 0,-1 2 0,1-1 0,1 2 0,-1-1 0,0 2 0,24 1 0,-28 0 0,-1 0 0,1 0 0,-1 1 0,0 0 0,1 0 0,-1 1 0,0 0 0,0 0 0,-1 1 0,1-1 0,-1 2 0,0-1 0,0 1 0,0 0 0,0 0 0,7 10 0,-8-9-78,8 7-1209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0 24575,'-6'18'0,"1"-1"0,1 1 0,0 0 0,1 0 0,1 0 0,1 0 0,1 27 0,0-13 0,-2 2 0,1-14 0,0 1 0,1-1 0,1 1 0,5 23 0,-6-43 0,0-1 0,0 1 0,0 0 0,0-1 0,0 1 0,0 0 0,1-1 0,-1 1 0,0 0 0,0-1 0,1 1 0,-1-1 0,0 1 0,1-1 0,-1 1 0,0-1 0,1 1 0,-1-1 0,1 1 0,-1-1 0,1 1 0,-1-1 0,1 1 0,-1-1 0,1 0 0,0 0 0,0 1 0,0-1 0,-1-1 0,1 1 0,0 0 0,0-1 0,0 1 0,-1 0 0,1-1 0,0 1 0,-1-1 0,1 1 0,0-1 0,-1 0 0,1 1 0,0-1 0,-1 0 0,1 1 0,0-2 0,21-43 0,-19 39 0,3-7 0,0 1 0,1 0 0,0 0 0,1 1 0,0 0 0,1 0 0,0 1 0,20-18 0,-21 23 0,-1 0 0,1 0 0,0 0 0,1 1 0,-1 1 0,1-1 0,0 1 0,0 0 0,0 1 0,0 0 0,0 1 0,0 0 0,0 0 0,12 1 0,-17 0 0,0 1 0,0-1 0,0 1 0,0 0 0,0 0 0,0 0 0,0 1 0,0-1 0,-1 1 0,1 0 0,0 0 0,-1 0 0,0 1 0,1-1 0,-1 1 0,0 0 0,0-1 0,2 5 0,-3-5 0,-1 0 0,1 0 0,-1 1 0,0-1 0,0 0 0,0 1 0,0-1 0,0 1 0,-1-1 0,1 1 0,-1 0 0,1-1 0,-1 1 0,0-1 0,0 1 0,0 0 0,-1-1 0,1 1 0,-1-1 0,1 1 0,-1 0 0,0-1 0,0 0 0,0 1 0,0-1 0,0 1 0,-1-1 0,1 0 0,-3 3 0,-1 1 0,0-1 0,0 1 0,-1-1 0,0 0 0,0 0 0,0-1 0,0 0 0,-1 0 0,0 0 0,-13 4 0,-6 1 0,-47 9 0,-3 2 0,130-16 0,14-4 0,-36 2 0,0-1 0,0-2 0,1-2 0,-1-1 0,42-10 0,-66 12 0,-1-1 0,0 1 0,-1-1 0,1-1 0,0 1 0,-1-1 0,0 0 0,0-1 0,0 0 0,-1 0 0,1 0 0,-1 0 0,0-1 0,-1 0 0,1 0 0,-1 0 0,0 0 0,-1-1 0,1 1 0,-1-1 0,-1 0 0,1 0 0,-1-1 0,1-9 0,-2 15 0,-1 0 0,0 0 0,0 0 0,0 1 0,-1-1 0,1 0 0,0 0 0,-1 0 0,1 0 0,-1 1 0,-1-4 0,2 5 0,0-1 0,-1 1 0,1-1 0,0 1 0,-1-1 0,1 1 0,-1-1 0,1 1 0,-1 0 0,1-1 0,-1 1 0,1 0 0,-1-1 0,1 1 0,-1 0 0,1 0 0,-1-1 0,1 1 0,-1 0 0,0 0 0,1 0 0,-1 0 0,0 0 0,-1 0 0,1 1 0,-1-1 0,1 1 0,-1-1 0,1 1 0,0 0 0,-1 0 0,1-1 0,0 1 0,0 0 0,-1 0 0,1 0 0,0 1 0,0-1 0,0 0 0,0 0 0,0 0 0,1 1 0,-1-1 0,0 1 0,1-1 0,-1 0 0,0 1 0,1-1 0,-1 3 0,-1 4 0,0-1 0,0 1 0,1 0 0,0 0 0,1 0 0,-1 0 0,1 0 0,2 14 0,-1-19 0,0 0 0,0 1 0,0-1 0,0 1 0,0-1 0,1 0 0,0 0 0,-1 0 0,1 0 0,0 0 0,0 0 0,1 0 0,-1-1 0,1 1 0,-1-1 0,1 1 0,0-1 0,0 0 0,0 0 0,0-1 0,6 4 0,-4-3 0,0 0 0,0 0 0,1-1 0,-1 0 0,0 0 0,0 0 0,1 0 0,-1-1 0,0 0 0,1 0 0,-1 0 0,0-1 0,1 0 0,9-2 0,-11 1 0,0 0 0,-1 0 0,1 0 0,0 0 0,-1-1 0,0 1 0,0-1 0,1 0 0,-2 0 0,1 0 0,0-1 0,-1 1 0,1 0 0,-1-1 0,0 0 0,0 0 0,0 1 0,-1-1 0,2-6 0,4-20 0,-2 3 0,-3 24 0,-1 12 0,-3 278 0,-2 92 0,4-369 0,-1-1 0,0 0 0,0 1 0,-1-1 0,0 0 0,0 0 0,-5 11 0,6-18 0,0 0 0,-1 1 0,1-1 0,-1 0 0,1 0 0,-1 0 0,0 0 0,0 0 0,0 0 0,0-1 0,0 1 0,0 0 0,0-1 0,0 0 0,-1 1 0,1-1 0,-1 0 0,1 0 0,-1-1 0,1 1 0,-1 0 0,1-1 0,-1 0 0,1 1 0,-1-1 0,0 0 0,1 0 0,-1-1 0,-2 1 0,-4-2 0,0 0 0,1-1 0,-1 0 0,1 0 0,0-1 0,0 0 0,1 0 0,-1-1 0,1 0 0,0 0 0,0 0 0,0-1 0,1 0 0,0-1 0,0 0 0,0 1 0,-6-13 0,4 7 0,0-1 0,1 0 0,1 0 0,0-1 0,1 0 0,0 0 0,1 0 0,1-1 0,-3-24 0,5 30-85,2 0 0,-1 0-1,1 0 1,0 0 0,1 0-1,0 0 1,0 0 0,1 1-1,0-1 1,1 1 0,0 0-1,0 0 1,1 0 0,0 0-1,8-9 1,19-20-6741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7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 0 24575,'-15'3'0,"0"-1"0,0 2 0,1 0 0,-1 0 0,1 2 0,0 0 0,1 0 0,-1 1 0,-12 10 0,19-12 0,1-1 0,0 2 0,1-1 0,-1 1 0,1-1 0,0 1 0,1 1 0,-1-1 0,1 1 0,0 0 0,1-1 0,0 2 0,0-1 0,0 0 0,1 1 0,0-1 0,1 1 0,0-1 0,-1 10 0,2-12 0,0-1 0,0 0 0,0 1 0,0-1 0,1 0 0,0 0 0,0 1 0,0-1 0,0 0 0,1 0 0,-1 0 0,1 0 0,0 0 0,0 0 0,1-1 0,-1 1 0,1-1 0,0 1 0,0-1 0,0 0 0,0 0 0,0 0 0,1-1 0,-1 1 0,1-1 0,0 0 0,0 0 0,4 2 0,-3-3 0,0 1 0,0-1 0,0 0 0,0 0 0,0-1 0,0 0 0,0 0 0,0 0 0,0 0 0,1-1 0,-1 1 0,0-2 0,-1 1 0,1 0 0,0-1 0,0 0 0,0 0 0,-1 0 0,1-1 0,-1 1 0,0-1 0,0 0 0,6-6 0,-3 1 0,1 0 0,-1-1 0,-1 0 0,0 0 0,0-1 0,0 0 0,-2 0 0,1 0 0,-1-1 0,-1 1 0,1-1 0,-2 0 0,0 0 0,0 0 0,-1 0 0,0-1 0,-2-14 0,-3 5 0,4 21 0,0 0 0,0 0 0,0 0 0,0-1 0,0 1 0,0 0 0,0 0 0,0 0 0,-1 0 0,1 0 0,0-1 0,0 1 0,0 0 0,0 0 0,0 0 0,0 0 0,0 0 0,0 0 0,-1-1 0,1 1 0,0 0 0,0 0 0,0 0 0,0 0 0,0 0 0,-1 0 0,1 0 0,0 0 0,0 0 0,0 0 0,0 0 0,-1 0 0,1 0 0,0 0 0,0 0 0,0 0 0,0 0 0,-1 0 0,1 0 0,0 0 0,0 0 0,0 0 0,0 0 0,-1 0 0,1 0 0,-1 2 0,0 0 0,1-1 0,-1 1 0,0 0 0,1 0 0,-1 0 0,1-1 0,0 1 0,-1 0 0,1 0 0,0 0 0,0 0 0,0 0 0,0 0 0,1 2 0,2 8-151,0 0-1,0 0 0,1-1 0,0 1 1,1-1-1,1 0 0,0 0 1,10 14-1,8 12-6674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8.9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1 225 24575,'0'16'0,"1"164"0,-1-179 0,0 0 0,0 0 0,0 0 0,0 0 0,0 0 0,0 0 0,0 0 0,1 0 0,-1 0 0,0 0 0,1 0 0,-1 0 0,0 0 0,1 0 0,-1-1 0,1 1 0,0 0 0,-1 0 0,1 0 0,1 0 0,-2 0 0,1-1 0,0 0 0,-1 0 0,1 0 0,0 0 0,-1 0 0,1 0 0,0-1 0,-1 1 0,1 0 0,-1 0 0,1 0 0,0 0 0,-1-1 0,1 1 0,-1 0 0,1-1 0,-1 1 0,1 0 0,0-1 0,-1 1 0,0-1 0,1 0 0,4-4 0,0 0 0,0-1 0,-1 0 0,6-9 0,30-67 0,-28 56 0,0 1 0,20-31 0,-31 55 0,0 0 0,0-1 0,-1 1 0,1 0 0,0 0 0,1-1 0,-1 1 0,0 0 0,0 0 0,0 0 0,1 0 0,-1 1 0,0-1 0,1 0 0,1 0 0,-2 1 0,-1 0 0,1 0 0,-1 0 0,1 0 0,-1 0 0,1 0 0,-1 1 0,1-1 0,-1 0 0,1 0 0,-1 1 0,1-1 0,-1 0 0,0 1 0,1-1 0,-1 0 0,1 1 0,-1-1 0,0 1 0,0-1 0,1 0 0,-1 1 0,0-1 0,1 1 0,-1-1 0,0 1 0,0-1 0,0 2 0,3 6 0,-2 1 0,1-1 0,-1 1 0,0 9 0,-1-6 0,1-4 0,7 54 0,-7-57 0,0 0 0,1-1 0,-1 1 0,1 0 0,0 0 0,0-1 0,1 0 0,-1 1 0,7 7 0,-9-12 0,1 1 0,-1-1 0,1 1 0,0 0 0,-1-1 0,1 1 0,0-1 0,-1 0 0,1 1 0,0-1 0,0 1 0,-1-1 0,1 0 0,0 0 0,0 1 0,-1-1 0,1 0 0,0 0 0,0 0 0,0 0 0,0 0 0,-1 0 0,1 0 0,0 0 0,0 0 0,0 0 0,-1-1 0,1 1 0,1-1 0,0 0 0,1 0 0,-1-1 0,0 0 0,0 1 0,0-1 0,0 0 0,-1 0 0,1 0 0,2-4 0,3-5 0,-1 0 0,9-22 0,-9 15 0,-1 0 0,4-24 0,-8 40 0,-1 2 0,0-1 0,0 1 0,0 0 0,0 0 0,0 0 0,0 0 0,0 0 0,0 0 0,0 0 0,0 0 0,0 0 0,0-1 0,0 1 0,0 0 0,0 0 0,0 0 0,0 0 0,0 0 0,1 0 0,-1 0 0,0 0 0,0 0 0,0 0 0,0 0 0,0 0 0,0-1 0,0 1 0,0 0 0,0 0 0,0 0 0,1 0 0,-1 0 0,0 0 0,0 0 0,0 0 0,0 0 0,0 0 0,0 0 0,0 0 0,0 0 0,1 0 0,-1 0 0,0 0 0,0 0 0,0 0 0,0 0 0,0 0 0,0 0 0,0 1 0,0-1 0,0 0 0,1 0 0,-1 0 0,0 0 0,0 0 0,0 0 0,0 0 0,0 0 0,0 0 0,0 0 0,0 0 0,0 0 0,0 1 0,0-1 0,8 11 0,11 23 0,-14-23 0,-2-5 0,0 0 0,0-1 0,0 1 0,1-1 0,0 0 0,0 1 0,0-2 0,0 1 0,1 0 0,0-1 0,0 0 0,0 0 0,0-1 0,1 1 0,-1-1 0,1 0 0,0-1 0,0 1 0,0-1 0,0-1 0,1 1 0,-1-1 0,0 0 0,13 1 0,-14-2 0,0 1 0,0-1 0,0 0 0,0-1 0,0 1 0,0-1 0,0 0 0,0 0 0,0 0 0,0-1 0,0 0 0,-1 0 0,1 0 0,-1 0 0,5-4 0,-6 3 0,1 0 0,-1-1 0,0 1 0,0-1 0,-1 0 0,1 0 0,-1 0 0,1 0 0,-1-1 0,-1 1 0,1-1 0,-1 1 0,1-1 0,-1 1 0,-1-1 0,1-5 0,0 5 0,0-1 0,-1 0 0,0 0 0,-1 0 0,1 0 0,-1 0 0,0 0 0,-1 0 0,1 1 0,-1-1 0,-1 0 0,1 1 0,-5-8 0,5 10 0,1 1 0,-1-1 0,0 1 0,0 0 0,0-1 0,0 1 0,0 1 0,-1-1 0,1 0 0,-1 0 0,1 1 0,-1-1 0,0 1 0,1 0 0,-1 0 0,0 0 0,0 0 0,0 0 0,0 1 0,0-1 0,0 1 0,0 0 0,0 0 0,0 0 0,0 0 0,1 1 0,-1-1 0,0 1 0,-3 0 0,2 1 0,1-1 0,0 0 0,0 1 0,-1 0 0,1 0 0,0 0 0,0 0 0,1 0 0,-1 1 0,0-1 0,1 1 0,0 0 0,-1-1 0,1 1 0,0 0 0,0 0 0,1 1 0,-1-1 0,1 0 0,0 1 0,-1-1 0,1 1 0,1-1 0,-1 1 0,0-1 0,1 7 0,-1-2 0,1-1 0,0 0 0,1 0 0,-1 0 0,1 0 0,1 0 0,-1 0 0,1 0 0,0-1 0,1 1 0,-1 0 0,8 10 0,-7-12 0,1 0 0,0-1 0,0 0 0,0 0 0,0 0 0,1 0 0,0 0 0,-1-1 0,1 0 0,0 0 0,11 4 0,-14-6 0,1-1 0,-1 1 0,1 0 0,-1-1 0,1 1 0,-1-1 0,1 0 0,0 0 0,-1 0 0,1 0 0,0 0 0,-1-1 0,1 1 0,-1-1 0,1 1 0,-1-1 0,1 0 0,-1 0 0,0 0 0,1-1 0,-1 1 0,0 0 0,0-1 0,0 0 0,0 1 0,0-1 0,0 0 0,2-3 0,6-14 0,0 1 0,-6 18 0,-1 12 0,-3-10 0,0 0 0,1 0 0,0 0 0,-1 0 0,1 0 0,0 0 0,0 0 0,0 0 0,0 0 0,0 0 0,1 0 0,-1 0 0,0-1 0,1 1 0,-1-1 0,1 1 0,0-1 0,0 0 0,-1 1 0,1-1 0,0 0 0,0 0 0,0 0 0,0 0 0,0-1 0,0 1 0,1 0 0,-1-1 0,3 1 0,-1-1 0,-1 0 0,0 0 0,1 0 0,-1 0 0,0 0 0,1-1 0,-1 1 0,0-1 0,0 0 0,0 0 0,0 0 0,1 0 0,-1-1 0,-1 1 0,1-1 0,0 0 0,0 0 0,-1 0 0,4-3 0,1-4 0,0 0 0,-1-1 0,-1 0 0,1 0 0,-2 0 0,1 0 0,-1-1 0,-1 0 0,0 0 0,3-19 0,-3 8 0,-1 0 0,-1-1 0,-1 1 0,-4-33 0,3 43 0,-1 1 0,-1 0 0,0 0 0,-5-12 0,7 21 0,1 0 0,-1 0 0,0 0 0,1 0 0,-1 1 0,0-1 0,0 0 0,0 0 0,-1 1 0,1-1 0,0 1 0,-1-1 0,1 1 0,-1 0 0,1-1 0,-1 1 0,1 0 0,-1 0 0,0 0 0,0 0 0,1 0 0,-1 0 0,0 1 0,0-1 0,0 1 0,0-1 0,0 1 0,0 0 0,0 0 0,-3 0 0,2 1 0,0 0 0,0 1 0,1-1 0,-1 1 0,1-1 0,0 1 0,-1 0 0,1 0 0,0 0 0,0 1 0,0-1 0,0 0 0,1 1 0,-1-1 0,0 1 0,1-1 0,0 1 0,0 0 0,0 0 0,0 0 0,0 0 0,0-1 0,0 6 0,-1 8 0,-1-1 0,2 1 0,0 17 0,2-4 0,0 0 0,12 56 0,-9-69 0,0 0 0,1 0 0,1-1 0,0 0 0,1 0 0,15 24 0,-17-33 0,-1 0 0,1-1 0,0 0 0,1 1 0,11 7 0,-16-12 0,0 0 0,0 0 0,1 0 0,-1 0 0,1 0 0,-1 0 0,0-1 0,1 1 0,-1 0 0,1-1 0,0 1 0,-1-1 0,1 0 0,-1 0 0,1 1 0,0-1 0,-1 0 0,1 0 0,-1-1 0,1 1 0,0 0 0,-1 0 0,1-1 0,-1 1 0,1-1 0,-1 1 0,1-1 0,-1 0 0,1 0 0,-1 1 0,2-3 0,-2 2 0,0-1 0,0 1 0,0-1 0,0 1 0,-1-1 0,1 0 0,-1 1 0,1-1 0,-1 0 0,0 1 0,1-1 0,-1 0 0,0 0 0,0 1 0,0-1 0,0 0 0,-1 0 0,1 1 0,0-1 0,-1 0 0,1 1 0,-1-1 0,-1-2 0,-20-41 0,16 35 0,-10-16 0,12 22 0,0-1 0,1 0 0,0-1 0,0 1 0,0-1 0,0 1 0,1-1 0,0 0 0,0 0 0,0 0 0,1 0 0,-1-8 0,3 12 0,-1 0 0,1 0 0,0 1 0,0-1 0,0 0 0,0 1 0,0-1 0,0 1 0,0-1 0,1 1 0,-1 0 0,0-1 0,1 1 0,-1 0 0,1 0 0,0 0 0,-1 0 0,1 0 0,0 1 0,-1-1 0,1 0 0,0 1 0,0-1 0,0 1 0,-1 0 0,1-1 0,3 1 0,8-2 0,0 1 0,22 1 0,-28 0 0,-2 0 0,-1 0 0,1 0 0,0 1 0,0-1 0,-1 1 0,1 0 0,-1 1 0,1-1 0,-1 1 0,1 0 0,4 2 0,-6-2 0,-1 0 0,0 1 0,1-1 0,-1 0 0,0 1 0,0-1 0,-1 1 0,1 0 0,0-1 0,-1 1 0,0 0 0,1 0 0,-1 0 0,0 0 0,-1 0 0,1 0 0,0 6 0,4 42 0,-5-48 0,0 0 0,0 0 0,0-1 0,-1 1 0,1 0 0,0 0 0,-1 0 0,0-1 0,0 1 0,0 0 0,0-1 0,0 1 0,0-1 0,-1 1 0,-2 3 0,3-6 0,1 1 0,0-1 0,-1 0 0,1 0 0,0 1 0,-1-1 0,1 0 0,-1 0 0,1 1 0,0-1 0,-1 0 0,1 0 0,-1 0 0,1 0 0,-1 0 0,1 0 0,0 0 0,-1 0 0,1 1 0,-1-2 0,1 1 0,-1 0 0,1 0 0,-1 0 0,1 0 0,-1 0 0,1 0 0,0 0 0,-1-1 0,1 1 0,-1 0 0,1 0 0,-1-1 0,-11-17 0,0-22 0,10 31 15,1-1 0,0 1 0,0 0 0,1-1 0,0 0 0,0 1 0,4-17 0,-3 21-98,0 1 1,1-1-1,0 1 1,0 0-1,0 0 1,0 0-1,1 0 1,0 0-1,0 0 1,0 0-1,0 1 1,0 0-1,1-1 1,-1 1-1,1 1 1,0-1-1,6-3 1,16-7-6744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2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1 262 24575,'0'14'0,"0"8"0,0 10 0,0 3 0,0 6 0,0-1 0,0 2 0,4-5 0,2-10-8191</inkml:trace>
  <inkml:trace contextRef="#ctx0" brushRef="#br0" timeOffset="1">27 0 24575,'0'27'0,"0"8"-8191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0 24575,'-13'23'0,"-10"11"0,1 9 0,-2 1 0,4-1 0,5-14 0,5-11-8191</inkml:trace>
  <inkml:trace contextRef="#ctx0" brushRef="#br0" timeOffset="1">128 0 24575,'-13'0'0,"-5"5"0,5 5 0,10 11 0,10 5 0,7 8 0,7 7 0,3 5 0,3-1 0,-3-3 0,-2-9 0,-4-10-8191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29.9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308 0 24575,'23'27'0,"11"22"0,4 20 0,-3 22 0,-9 12 0,-13 11 0,-17 9 0,-26 0 0,-26-6 0,-21-15 0,-11-20 0,1-19 0,11-21 0,17-18-8191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1:30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24575,'282'2'0,"299"-5"0,-559 3 0,1-2 0,34-6 0,-57 8 0,0 0 0,1 0 0,-1 0 0,0 0 0,0 0 0,1 0 0,-1 1 0,0-1 0,0-1 0,1 1 0,-1 0 0,0 0 0,0 0 0,1 0 0,-1 0 0,0 0 0,0 0 0,1 0 0,-1 0 0,0 0 0,0-1 0,1 1 0,-1 0 0,0 0 0,0 0 0,0 0 0,0-1 0,1 1 0,-1 0 0,0 0 0,0 0 0,0-1 0,0 1 0,0 0 0,1 0 0,-1-1 0,0 1 0,0 0 0,0 0 0,0-1 0,-12-3 0,-24-1 0,-38 3 0,-146 15 0,-74 32 0,-24 2 0,307-46 0,14 0 0,22-1 0,-16 0 0,843-38 0,-834 36 0,38-8 0,-53 7-1365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24575,'1092'0'0,"-1187"1"0,-165-7 0,212-4 0,39 8 0,0-1 0,0 2 0,-18-2 0,26 3 0,0 0 0,1 0 0,-1 0 0,0 1 0,0-1 0,0 0 0,0 1 0,1-1 0,-1 0 0,0 1 0,1-1 0,-1 1 0,0 0 0,1-1 0,-1 1 0,0-1 0,1 1 0,-1 0 0,1-1 0,-1 1 0,1 0 0,0 0 0,-1 0 0,1-1 0,0 1 0,-1 0 0,1 0 0,0 0 0,0 0 0,0-1 0,0 3 0,-1 32 0,1-27 0,1 108-341,-5 0 0,-5-1-1,-24 118 1,22-185-6485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24575,'-13'18'0,"-14"19"0,-6 21 0,-2 19 0,4 13 0,9 10 0,7 1 0,6-3 0,5-9 0,8-12 0,11-13 0,8-19 0,1-16-8191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46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75 24575,'-10'26'0,"1"0"0,2 0 0,-8 48 0,13-63 0,1 1 0,0-1 0,1 0 0,0 0 0,1 1 0,0-1 0,1 0 0,0 0 0,1 0 0,0 0 0,9 18 0,-11-26 0,1 1 0,1 0 0,-1-1 0,0 1 0,1-1 0,0 0 0,-1 0 0,1 0 0,1 0 0,-1-1 0,0 1 0,1-1 0,-1 0 0,1 0 0,0 0 0,-1 0 0,1 0 0,0-1 0,0 0 0,0 0 0,0 0 0,0 0 0,1-1 0,-1 0 0,0 1 0,5-2 0,-4 1 0,0-1 0,-1-1 0,1 1 0,-1 0 0,1-1 0,-1 0 0,1 0 0,-1-1 0,0 1 0,0-1 0,0 0 0,0 0 0,0 0 0,-1 0 0,0-1 0,1 1 0,-1-1 0,0 0 0,-1 0 0,1 0 0,-1 0 0,3-6 0,-1-2 0,1 0 0,-2 0 0,0 0 0,0 0 0,-1-1 0,0 1 0,-1-1 0,-1 1 0,0-1 0,-1 1 0,0-1 0,-1 1 0,0-1 0,-1 1 0,-5-16 0,4 19 0,0-1 0,0 1 0,-1 0 0,0 0 0,0 0 0,-1 1 0,-1 0 0,1 0 0,-1 1 0,0-1 0,-1 2 0,0-1 0,0 1 0,0 0 0,-1 1 0,1-1 0,-2 2 0,1-1 0,-13-3 0,16 7 11,0-1 0,-1 1 0,1 0 0,-1 1 0,0 0 0,1 0-1,-1 0 1,1 1 0,-1 0 0,-7 2 0,12-3-22,0 1 0,1-1-1,-1 1 1,0 0 0,1 0 0,-1-1 0,1 1 0,-1 0-1,1 0 1,0 0 0,-1 1 0,1-1 0,0 0 0,0 0-1,0 1 1,0-1 0,-2 3 0,3-2-50,-1-1 0,1 1 0,0 0-1,0 0 1,0-1 0,0 1 0,0 0 0,0 0 0,0 0 0,0-1-1,1 1 1,-1 0 0,1 0 0,-1-1 0,1 1 0,0 0 0,0-1-1,-1 1 1,1-1 0,2 3 0,16 20-6765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24575,'22'13'0,"17"18"0,5 18 0,5 17 0,-7 16 0,-9 7 0,-12 6 0,-12 1 0,-18-8 0,-16-9 0,-12-14 0,-9-18 0,-6-13 0,2-11 0,9-15 0,16-13 0,12-6-8191</inkml:trace>
  <inkml:trace contextRef="#ctx0" brushRef="#br0" timeOffset="1">825 289 24575,'31'0'0,"28"0"0,22 0 0,15 0 0,4 0 0,-10 0 0,-21 0-8191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8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24575,'44'0'0,"33"0"0,21 0 0,11 0 0,6-4 0,-18-2-8191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24575,'45'-9'0,"2"3"0,-1 1 0,61 2 0,-51 2 0,129 0 0,57-2 0,-241 3 0,1 0 0,-1 0 0,1 0 0,0 0 0,-1 0 0,1 0 0,-1 0 0,1 0 0,-1-1 0,0 1 0,1-1 0,-1 1 0,1-1 0,-1 0 0,2 0 0,-4 0 0,1 0 0,0 1 0,-1-1 0,1 1 0,-1-1 0,1 1 0,-1-1 0,1 1 0,-1-1 0,1 1 0,-1-1 0,1 1 0,-1 0 0,0-1 0,1 1 0,-1 0 0,0 0 0,1-1 0,-1 1 0,0 0 0,0 0 0,-53-15 0,29 10 0,-9-3 0,-1 2 0,-46-2 0,79 8 0,0 0 0,0 1 0,1-1 0,-1 0 0,0 1 0,0-1 0,0 1 0,1-1 0,-1 1 0,0 0 0,1 0 0,-1-1 0,0 1 0,1 1 0,-1-1 0,1 0 0,0 0 0,-1 0 0,1 1 0,0-1 0,0 1 0,0-1 0,0 1 0,0-1 0,0 1 0,0 0 0,0-1 0,1 1 0,-1 0 0,0 2 0,-1 6 0,0 0 0,1 1 0,0-1 0,1 14 0,0-12 0,4 337 0,1-116 0,-5-231-17,5 105-1331,1-75-5478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1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24575,'-9'0'0,"-11"13"0,-8 23 0,-2 22 0,-2 20 0,1 14 0,5 5 0,8 4 0,6-7 0,6-10 0,8-11 0,12-12 0,14-18 0,9-15 0,0-14-8191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24575,'-12'5'0,"0"0"0,1 0 0,0 1 0,0 1 0,0 0 0,1 0 0,0 1 0,1 0 0,-1 1 0,2 0 0,-1 1 0,-11 17 0,15-20 0,0 1 0,1-1 0,0 1 0,0 0 0,1 0 0,0 1 0,0-1 0,1 1 0,0-1 0,1 1 0,0 0 0,0-1 0,1 1 0,0 0 0,0 0 0,1 0 0,0-1 0,5 18 0,-4-21 0,0 0 0,0 0 0,1 0 0,0-1 0,0 1 0,0-1 0,0 0 0,1 0 0,0 0 0,-1 0 0,2 0 0,-1-1 0,0 0 0,1 1 0,-1-2 0,1 1 0,0-1 0,0 1 0,0-1 0,9 2 0,-10-3 0,0 0 0,0 0 0,0-1 0,0 0 0,0 1 0,0-1 0,0-1 0,0 1 0,0-1 0,0 1 0,0-1 0,0 0 0,0 0 0,0-1 0,0 1 0,0-1 0,-1 0 0,1 0 0,-1 0 0,0-1 0,1 1 0,-1-1 0,0 0 0,0 1 0,-1-1 0,1-1 0,4-5 0,-4 3 6,0 0-1,0 0 1,0-1-1,0 1 0,-1-1 1,0 0-1,-1 0 1,1 1-1,-1-1 1,-1 0-1,1 0 1,-1 0-1,-1 0 0,1 0 1,-1 0-1,0 0 1,0 0-1,-1 0 1,0 1-1,-1-1 1,-5-12-1,-1 4-191,0-1 1,-1 1-1,0 1 0,-1 0 1,-1 0-1,0 1 1,-20-16-1,7 8-6640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24575,'13'4'0,"13"11"0,8 16 0,1 21 0,0 18 0,-2 17 0,-7 5 0,-7 2 0,-7-3 0,-15-7 0,-11-14 0,-12-15 0,-10-15 0,-4-16 0,0-7 0,17-10 0,11-8-8191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24575,'148'2'0,"157"-5"0,-270-3 0,-34 6 0,-1 0 0,1 0 0,-1-1 0,1 1 0,-1 0 0,1 0 0,-1 0 0,1-1 0,-1 1 0,0 0 0,1-1 0,-1 1 0,1 0 0,-1-1 0,0 1 0,1-1 0,-1 1 0,0 0 0,1-1 0,-1 1 0,0-1 0,0 1 0,1-1 0,-1 1 0,0-1 0,0 1 0,0-1 0,0 1 0,0-1 0,0 0 0,0 1 0,0-1 0,0 1 0,0-1 0,0 1 0,0-1 0,0 1 0,0-1 0,0 1 0,-1-1 0,1 1 0,0-1 0,0 1 0,0-1 0,-1 1 0,1-1 0,0 1 0,-1 0 0,1-1 0,-1 1 0,1-1 0,0 1 0,-1 0 0,1-1 0,-1 1 0,0-1 0,-11-8 0,-1 0 0,0 0 0,0 1 0,-1 0 0,-23-8 0,-26-15 0,55 26 0,5 3 0,-1 0 0,1 0 0,0 0 0,-1 0 0,1 0 0,-1 1 0,0 0 0,-6-2 0,9 3 0,0 0 0,1 0 0,-1 0 0,0 1 0,1-1 0,-1 0 0,0 0 0,1 0 0,-1 1 0,0-1 0,1 0 0,-1 0 0,1 1 0,-1-1 0,0 1 0,1-1 0,-1 1 0,1-1 0,-1 1 0,1-1 0,-1 1 0,-7 24 0,6 19 0,1 0 0,2 0 0,2 0 0,2-1 0,2 1 0,19 64 0,-21-87-341,2 0 0,1-1-1,14 26 1,-1-11-6485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24575,'127'-15'0,"204"3"0,-296 12 0,-244 2 0,206-3 0,0 2 0,0-1 0,0 0 0,0 0 0,0 1 0,0 0 0,0 0 0,0 0 0,0 0 0,0 0 0,0 0 0,1 1 0,-1-1 0,0 1 0,1 0 0,0-1 0,-1 1 0,1 1 0,-2 1 0,1 0 0,1 0 0,1 0 0,-1 1 0,0-1 0,1 0 0,0 1 0,0-1 0,0 1 0,1-1 0,0 1 0,-1-1 0,2 8 0,3 49 0,14 70 0,-1-4 0,-14-101-119,-2-4-130,1-1 0,2 0-1,0 0 1,7 22 0,2-14-6577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1 24575,'-31'44'0,"-19"33"0,-10 21 0,0 12 0,7 5 0,12 0 0,12-5 0,13-9 0,12-17 0,16-17 0,15-17 0,12-16 0,-1-15-8191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2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27 263 24575,'-1'0'0,"-1"-1"0,1 1 0,0-1 0,0 1 0,0-1 0,0 0 0,0 1 0,0-1 0,0 0 0,0 0 0,0 0 0,0 1 0,1-1 0,-1 0 0,0 0 0,0 0 0,1-1 0,-1 1 0,1 0 0,-1 0 0,1 0 0,-1 0 0,1 0 0,0-1 0,0 1 0,-1 0 0,1-2 0,-5-40 0,5 38 0,0-183 0,0 820 0,1-648 18,1 1 1,1-1-1,9-26 0,0-5-1456,-3 0-5388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1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0 24575,'-15'3'0,"0"0"0,0 2 0,0-1 0,1 2 0,0 0 0,0 1 0,0 0 0,1 1 0,0 0 0,1 1 0,0 1 0,0 0 0,-20 22 0,24-22 0,0 0 0,0 0 0,1 1 0,0 0 0,0 0 0,2 1 0,-1-1 0,1 1 0,1 1 0,0-1 0,1 1 0,1-1 0,0 1 0,0 0 0,1 0 0,1 23 0,1-29 0,0-1 0,1 1 0,0-1 0,0 1 0,0-1 0,0 0 0,1 0 0,0 0 0,1 0 0,-1 0 0,1-1 0,0 0 0,1 1 0,-1-1 0,1-1 0,6 6 0,-8-8 0,0 1 0,0-1 0,1 0 0,-1 0 0,1-1 0,-1 1 0,1-1 0,0 0 0,-1 0 0,1 0 0,0 0 0,0 0 0,0-1 0,0 0 0,0 0 0,-1 0 0,1 0 0,0-1 0,0 1 0,0-1 0,0 0 0,-1 0 0,1 0 0,0-1 0,-1 1 0,1-1 0,-1 0 0,5-4 0,0 0 0,-1 0 0,-1-1 0,1 1 0,-1-2 0,0 1 0,0-1 0,-1 0 0,0 0 0,-1 0 0,0-1 0,0 0 0,4-16 0,-2 5 0,-1 0 0,-1 0 0,-1 0 0,0-40 0,-3 52-68,0 0 0,0-1-1,-1 1 1,0 0 0,-1 0 0,0 0-1,0 0 1,0 1 0,-1-1 0,0 1-1,-1-1 1,0 1 0,0 0 0,0 0-1,-1 1 1,0-1 0,0 1-1,-1 0 1,-11-9 0,-7 1-6758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 24575,'22'22'0,"12"26"0,9 21 0,-3 18 0,-8 12 0,-9 6 0,-14 4 0,-17-4 0,-24-10 0,-26-18 0,-15-17 0,-14-14 0,0-15 0,9-12 0,19-11-8191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24575,'401'-13'0,"-81"1"0,-173 10 0,-207 0 0,0-2 0,-93-20 0,140 22 0,1-1 0,0 0 0,0 0 0,0-2 0,-20-9 0,31 14 0,0-1 0,0 1 0,0 0 0,1-1 0,-1 0 0,0 1 0,0-1 0,0 1 0,1-1 0,-1 0 0,0 0 0,1 1 0,-1-1 0,0 0 0,1 0 0,-1 0 0,1 0 0,-1 0 0,1 0 0,0 0 0,-1 0 0,1 0 0,0 0 0,0 0 0,0 0 0,0-1 0,0 1 0,1-1 0,-1 1 0,1 0 0,0 0 0,-1-1 0,1 1 0,0 0 0,0 0 0,0 0 0,0 0 0,0 0 0,0 0 0,0 0 0,1 0 0,-1 1 0,2-2 0,4-1 0,0-1 0,1 1 0,-1 0 0,1 1 0,10-3 0,-15 5 0,0-1 0,0 1 0,0 0 0,0 0 0,0 0 0,0 0 0,0 0 0,-1 1 0,1 0 0,0-1 0,0 1 0,0 0 0,-1 0 0,1 0 0,0 1 0,-1-1 0,1 1 0,-1-1 0,1 1 0,-1 0 0,0 0 0,0 0 0,0 0 0,0 0 0,0 1 0,-1-1 0,1 0 0,0 1 0,-1 0 0,0-1 0,2 6 0,2 6 0,-1 1 0,-1-1 0,0 1 0,-1 0 0,1 15 0,1 245 0,-6-123 0,2-135-227,1 0-1,0 1 1,1-1-1,1-1 1,7 23-1,6-1-6598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24575,'-22'40'0,"-12"35"0,-5 24 0,5 16 0,7 11 0,10 2 0,10-3 0,13-5 0,13-9 0,12-20 0,10-20 0,7-18 0,9-18 0,-6-15-8191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24575,'-10'10'0,"0"-1"0,1 2 0,0-1 0,0 1 0,2 1 0,-1-1 0,1 1 0,1 1 0,0-1 0,0 1 0,2 0 0,0 0 0,-3 15 0,3-9 0,1 0 0,0 0 0,2 0 0,0 0 0,2 0 0,0 0 0,0 0 0,9 35 0,-6-43 0,0 0 0,0-1 0,1 0 0,0 0 0,1 0 0,0-1 0,1 1 0,0-1 0,0-1 0,11 11 0,-14-16 0,0 1 0,1-1 0,-1 0 0,1 0 0,-1-1 0,1 1 0,0-1 0,0 0 0,0 0 0,8 1 0,-9-2 0,0-1 0,-1 0 0,1 0 0,-1 0 0,1 0 0,0 0 0,-1-1 0,1 0 0,-1 0 0,1 0 0,-1 0 0,1 0 0,-1-1 0,0 0 0,0 1 0,6-5 0,-4 1 0,0 0 0,0 0 0,0-1 0,-1 1 0,0-1 0,0 0 0,-1 0 0,0 0 0,0 0 0,0-1 0,0 1 0,-1-1 0,0 0 0,-1 1 0,0-1 0,0 0 0,0 0 0,-1 0 0,-1-14 0,1 4 0,-2 0 0,0 0 0,-1 1 0,-1-1 0,0 0 0,-2 1 0,-7-17 0,5 17-136,-1-1-1,-1 2 1,0-1-1,-1 1 1,-1 1-1,0 0 1,-1 1-1,0 0 0,-24-16 1,-8 0-6690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24575,'9'36'0,"11"24"0,8 21 0,3 14 0,-4 8 0,-6 10 0,-7 3 0,-15-5 0,-16-12 0,-9-15 0,-10-16 0,-7-16 0,-1-16 0,7-19 0,18-22 0,18-14 0,9-3-8191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4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27 24575,'-13'-4'0,"4"-2"0,17 1 0,25 0 0,30 2 0,21 1 0,14 1 0,5 0 0,-3 1 0,-9 0 0,-20 1-8191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24575,'676'0'0,"-651"1"0,-20 0 0,1 0 0,-1-1 0,0 0 0,0 0 0,0-1 0,0 1 0,0-1 0,0 0 0,0 0 0,5-2 0,-10 0 0,-6 0 0,-26-4 0,-57-4 0,20 4 0,61 5 0,0 1 0,-1 0 0,1 1 0,0-1 0,0 2 0,-1-1 0,-7 3 0,13-3 0,0 1 0,1 0 0,-1 1 0,1-1 0,-1 0 0,1 1 0,-1-1 0,1 1 0,0 0 0,0 0 0,0 0 0,0 0 0,0 0 0,0 0 0,1 0 0,-1 1 0,1-1 0,0 0 0,-1 1 0,1 0 0,0-1 0,0 1 0,1 0 0,-2 4 0,-1 13 0,0 0 0,1 0 0,1 0 0,3 37 0,16 85 0,-15-124 0,3 24 0,6 44 0,4-1 0,47 149 0,-49-204-1365,-1-9-5461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23 24575,'4'-9'0,"-2"-2"0,-7 8 0,-11 15 0,-16 22 0,-12 28 0,-7 26 0,-4 20 0,8 19 0,11 9 0,12 0 0,20-10 0,18-13 0,25-22 0,20-25 0,12-25 0,-5-19-8191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63 24575,'-14'15'0,"1"0"0,1 0 0,0 1 0,1 1 0,0 0 0,2 0 0,0 1 0,1 0 0,1 1 0,-8 28 0,13-40 0,0 1 0,1 0 0,0 0 0,0 0 0,1 0 0,0-1 0,0 1 0,1 0 0,0 0 0,0 0 0,1 0 0,0-1 0,1 1 0,-1-1 0,1 1 0,1-1 0,-1 0 0,1 0 0,1 0 0,-1-1 0,1 0 0,0 0 0,0 0 0,1 0 0,0-1 0,0 0 0,0 0 0,12 7 0,-13-10 0,-1 1 0,0-1 0,1 0 0,0 0 0,-1 0 0,1-1 0,0 0 0,0 0 0,0 0 0,0 0 0,0-1 0,0 0 0,0 0 0,9-1 0,-10 0 0,-1 0 0,1 0 0,0-1 0,-1 1 0,1-1 0,-1 0 0,0 0 0,1 0 0,-1 0 0,0-1 0,0 1 0,0-1 0,-1 1 0,1-1 0,-1 0 0,1 0 0,-1-1 0,0 1 0,0 0 0,1-5 0,2-4 0,-1-1 0,0 0 0,-1 0 0,-1 0 0,0-1 0,0 1 0,-2 0 0,1-1 0,-2 1 0,0-1 0,0 1 0,-2 0 0,1 0 0,-2 0 0,-4-13 0,1 6 0,0 1 0,-1 1 0,-2 0 0,1 0 0,-2 0 0,0 1 0,-2 1 0,1 0 0,-20-18 0,7 13-1365,8 9-5461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3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24575,'0'4'0,"0"11"0,0 16 0,0 12 0,0 11 0,0 6 0,0 6 0,0 1 0,0-2 0,0-4 0,0-7 0,0-9 0,-5-16 0,-1-17 0,-4-20 0,-1-9-8191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24575,'36'23'0,"20"24"0,10 23 0,-6 17 0,-14 16 0,-19 8 0,-27 3 0,-32 0 0,-28-10 0,-17-15 0,-9-21 0,10-28 0,19-20-8191</inkml:trace>
  <inkml:trace contextRef="#ctx0" brushRef="#br0" timeOffset="1">1067 105 24575,'44'0'0,"33"0"0,17 0 0,10 0 0,-13 0-8191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6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24575,'40'0'0,"36"0"0,31-4 0,16-2 0,8-4 0,-17 0-8191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8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24575,'243'-10'0,"-66"0"0,448 3 0,-688 8 0,-188-1 0,244-1 0,1 1 0,0-1 0,-1 0 0,1-1 0,0 1 0,0-1 0,-8-4 0,13 6 0,1 0 0,-1-1 0,0 1 0,0-1 0,0 1 0,1-1 0,-1 0 0,0 1 0,1-1 0,-1 0 0,0 0 0,1 1 0,-1-1 0,1 0 0,-1 0 0,1 0 0,0 1 0,-1-1 0,1 0 0,0 0 0,-1-1 0,2 0 0,-1 1 0,0-1 0,0 1 0,1-1 0,-1 1 0,1 0 0,0-1 0,-1 1 0,1 0 0,0-1 0,0 1 0,-1 0 0,1 0 0,0-1 0,0 1 0,1 0 0,1-1 0,-1 0 0,1-2 0,1 1 0,0-1 0,1 1 0,-1 0 0,9-4 0,-12 6 0,0 1 0,0 0 0,0-1 0,0 1 0,0 0 0,0 0 0,0-1 0,0 1 0,0 0 0,0 0 0,0 0 0,1 0 0,-1 1 0,0-1 0,0 0 0,0 0 0,0 1 0,0-1 0,0 0 0,0 1 0,0-1 0,0 1 0,0 0 0,0-1 0,0 1 0,-1 0 0,1-1 0,0 1 0,0 0 0,0 0 0,-1 0 0,1 0 0,-1 0 0,2 1 0,3 8 0,0 0 0,-1 0 0,0 1 0,-1-1 0,0 1 0,2 14 0,6 74 0,-7-48 0,3 19-118,-2-8 202,3 0 0,18 71 0,-21-118-191,-1 1 0,2 0 0,0-1 0,0 0 0,2-1 0,0 1-1,1-1 1,0-1 0,1 0 0,0 0 0,1-1 0,0 0 0,18 13 0,13 2-6719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8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0 24575,'-31'31'0,"-19"28"0,-6 22 0,2 15 0,11 14 0,12 5 0,12 1 0,13-9 0,17-11 0,19-17 0,19-17 0,14-19 0,5-22 0,-9-14-8191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9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180 117 24575,'-11'4'0,"1"1"0,-1 0 0,1 0 0,0 1 0,0 1 0,0-1 0,1 2 0,0-1 0,1 1 0,-1 1 0,1-1 0,1 1 0,0 1 0,0-1 0,1 1 0,0 0 0,1 1 0,0-1 0,1 1 0,0 0 0,0 1 0,1-1 0,1 0 0,0 1 0,1-1 0,0 1 0,0 15 0,2-22 0,0 1 0,0-1 0,0 0 0,0 0 0,1 0 0,0 0 0,0 0 0,0 0 0,0 0 0,1 0 0,0-1 0,0 0 0,0 1 0,1-1 0,-1 0 0,1-1 0,0 1 0,0-1 0,0 1 0,1-1 0,-1 0 0,1-1 0,0 1 0,5 1 0,-4-1 0,0-1 0,0-1 0,1 1 0,-1-1 0,0 0 0,0 0 0,1-1 0,-1 0 0,0 0 0,1-1 0,-1 1 0,0-1 0,1-1 0,-1 1 0,0-1 0,0 0 0,0-1 0,0 1 0,-1-1 0,6-3 0,0-2 0,-1-1 0,-1 0 0,0 0 0,0-1 0,-1 0 0,0 0 0,0-1 0,-1 0 0,-1 0 0,0-1 0,-1 0 0,0 0 0,0 0 0,-2 0 0,1-1 0,-1 0 0,-1 0 0,-1 0 0,1-18 0,-2 20 0,0 0 0,-1-1 0,-1 1 0,1 0 0,-2 1 0,0-1 0,0 0 0,0 1 0,-2-1 0,-6-11 0,7 14 0,-1 1 0,0 1 0,0-1 0,-1 1 0,1-1 0,-1 2 0,-1-1 0,1 1 0,-1 0 0,0 0 0,0 1 0,-1 0 0,1 0 0,-12-4 0,-24-3-1365,7 6-5461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29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 24575,'18'36'0,"10"29"0,5 22 0,-3 18 0,-7 9 0,-12 7 0,-12 2 0,-14-8 0,-19-14 0,-16-19 0,-14-25 0,-13-21 0,6-17-8191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3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24575,'-8'9'0,"-4"8"0,1 5 0,2-2-8191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3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24575,'5'-5'0,"9"-1"0,4 1-8191</inkml:trace>
  <inkml:trace contextRef="#ctx0" brushRef="#br0" timeOffset="1">524 1 24575,'17'0'0,"7"0"-8191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4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56 24575,'-15'-9'0,"23"3"0,34 0 0,254-4 0,-78 3 0,105-7 0,-560 12 0,139 0 0,95 2 0,0 0 0,1 1 0,-1-1 0,0 0 0,0 1 0,0 0 0,0-1 0,0 1 0,1 0 0,-1 1 0,0-1 0,1 0 0,-1 1 0,1-1 0,-1 1 0,1 0 0,0 0 0,0 0 0,0 0 0,0 0 0,0 0 0,0 1 0,0-1 0,1 1 0,-1-1 0,1 1 0,0 0 0,0-1 0,0 1 0,0 0 0,0 0 0,1 0 0,-1 3 0,-1 10 0,0 1 0,1 0 0,1 0 0,3 25 0,-2-32 0,3 42-170,2 0-1,2-1 0,3 0 1,2-1-1,2 0 0,2-1 1,42 83-1,-35-93-6655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24575,'18'-5'0,"19"-1"0,17 1 0,17 0 0,14 2 0,10 5 0,3 3 0,-11 0 0,-16 4 0,-20 1-8191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3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24575,'29'-14'0,"0"2"0,1 1 0,1 1 0,49-9 0,-65 16 0,1 1 0,0 0 0,0 1 0,-1 1 0,1 1 0,0 0 0,0 1 0,-1 0 0,1 2 0,-1 0 0,17 6 0,-28-8 0,1 0 0,-1-1 0,0 2 0,0-1 0,0 0 0,0 1 0,0 0 0,-1 0 0,1 0 0,-1 0 0,0 1 0,0-1 0,0 1 0,0 0 0,0 0 0,-1 0 0,0 0 0,0 0 0,0 1 0,0-1 0,-1 1 0,0-1 0,0 1 0,0-1 0,0 1 0,-1 0 0,0-1 0,0 1 0,0 0 0,0-1 0,-1 1 0,0 0 0,0-1 0,0 1 0,0-1 0,-1 1 0,1-1 0,-1 0 0,-1 1 0,1-1 0,0 0 0,-1 0 0,0-1 0,0 1 0,-5 4 0,-2 2 0,0-1 0,-1 0 0,0-1 0,0 0 0,-24 11 0,-66 24 0,66-30 0,-38 21 0,72-33 0,-1-1 0,1 1 0,0 0 0,0-1 0,-1 1 0,1 0 0,0 0 0,0 0 0,0 0 0,0 0 0,0 0 0,0 0 0,1 0 0,-1 0 0,0 1 0,0-1 0,0 2 0,1-2 0,0 0 0,0 0 0,0-1 0,0 1 0,0 0 0,0 0 0,1 0 0,-1-1 0,0 1 0,0 0 0,1 0 0,-1 0 0,1-1 0,-1 1 0,0 0 0,1-1 0,-1 1 0,1 0 0,0-1 0,-1 1 0,2 0 0,4 4 0,1 0 0,0-1 0,0 0 0,14 5 0,-9-3 0,416 171 0,-417-173-341,1 1 0,-1 0-1,18 10 1,-16-5-6485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23 24575,'-8'-5'0,"-4"-5"0,1 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380 102 24575,'8'-3'0,"0"0"0,-1 0 0,0 0 0,0-1 0,0 0 0,0 0 0,0-1 0,-1 0 0,0 0 0,0 0 0,0-1 0,8-11 0,-13 16 0,-1 1 0,1-1 0,-1 0 0,0 0 0,1 1 0,-1-1 0,0 0 0,0 0 0,0 0 0,0 0 0,1 0 0,-1 0 0,0 1 0,0-1 0,-1 0 0,1 0 0,0 0 0,0 0 0,0 0 0,0 1 0,-1-1 0,1 0 0,-1 0 0,1 0 0,0 1 0,-1-1 0,1 0 0,-1 1 0,1-1 0,-1 0 0,0 1 0,1-1 0,-1 0 0,0 1 0,1-1 0,-1 1 0,0 0 0,0-1 0,1 1 0,-1-1 0,0 1 0,0 0 0,0 0 0,0-1 0,1 1 0,-2 0 0,-3-1 0,1 0 0,-1 0 0,0 1 0,1-1 0,-1 1 0,1 0 0,-9 2 0,2 0 0,1 1 0,0 1 0,1 0 0,-1 1 0,1-1 0,0 2 0,0-1 0,0 1 0,1 1 0,-12 11 0,-3 5 0,1 1 0,-22 33 0,11-11 0,2 1 0,-45 97 0,62-112 0,1 0 0,2 1 0,1 1 0,2 0 0,-7 65 0,14-84 0,0 0 0,2 0 0,0 0 0,0 0 0,2 0 0,0 0 0,0-1 0,2 1 0,8 20 0,-8-25 0,1 1 0,0-1 0,0 0 0,1 0 0,1 0 0,-1-1 0,1-1 0,1 1 0,0-1 0,0 0 0,1-1 0,13 8 0,-6-6-455,1-1 0,26 10 0,35 4-6371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6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136 107 24575,'-15'10'0,"0"1"0,1 1 0,1 1 0,0 0 0,-17 21 0,26-29 0,0 0 0,1 0 0,-1 0 0,1 0 0,0 1 0,1-1 0,-1 1 0,1 0 0,0 0 0,0 0 0,1 0 0,0 0 0,0 0 0,0 0 0,1 0 0,0 1 0,0-1 0,1 0 0,1 9 0,0-10 0,1 0 0,-1-1 0,1 1 0,0-1 0,1 0 0,-1 0 0,1 0 0,-1 0 0,1 0 0,0-1 0,1 0 0,-1 0 0,1 0 0,-1 0 0,1-1 0,0 0 0,0 0 0,0 0 0,0 0 0,0-1 0,10 2 0,-7-1 0,0-1 0,0 0 0,1 0 0,-1-1 0,0 0 0,0 0 0,0-1 0,0 0 0,0-1 0,0 1 0,0-2 0,0 1 0,13-7 0,-15 5 0,-1-1 0,1 1 0,-1-1 0,-1 0 0,1 0 0,-1-1 0,1 1 0,-1-1 0,-1 0 0,1 0 0,-1-1 0,0 1 0,-1-1 0,0 1 0,0-1 0,0 0 0,-1 0 0,1 0 0,-2 0 0,1 0 0,-1 0 0,-1-10 0,0 3 0,0-1 0,-1 0 0,-1 1 0,0-1 0,-1 1 0,0 0 0,-1 0 0,-1 0 0,-12-21 0,-25-19-1365,30 39-5461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24575,'18'0'0,"10"13"0,5 18 0,-3 22 0,-7 19 0,-7 15 0,-7 7 0,-13 0 0,-15-3 0,-14-11 0,-9-11 0,-3-18 0,7-16-8191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24575,'44'-5'0,"33"0"0,21-1 0,7 6 0,-5 3 0,-20 0-8191</inkml:trace>
  <inkml:trace contextRef="#ctx0" brushRef="#br0" timeOffset="1">79 278 24575,'35'0'0,"30"0"0,22 0 0,14 0 0,11 0 0,6-5 0,-19 0-8191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5:37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83 24575,'-13'0'0,"1"1"0,0 0 0,0 1 0,0 0 0,0 1 0,0 0 0,0 1 0,1 1 0,0-1 0,-1 2 0,2 0 0,-1 0 0,1 1 0,0 0 0,-13 13 0,12-9 0,0 1 0,0 0 0,2 1 0,-1 0 0,2 0 0,0 1 0,0 0 0,2 1 0,-1 0 0,2 0 0,-5 17 0,7-16 0,0-1 0,1 1 0,0-1 0,1 1 0,1 0 0,0 0 0,1-1 0,1 1 0,1 0 0,0-1 0,7 20 0,-6-24 0,1 0 0,0 0 0,0 0 0,1-1 0,1 0 0,0 0 0,0 0 0,1-1 0,0 0 0,1-1 0,0 0 0,0 0 0,0-1 0,1 0 0,19 9 0,-18-10 0,1-1 0,-1 0 0,1-1 0,0-1 0,0 0 0,1 0 0,-1-2 0,0 1 0,1-1 0,-1-1 0,1 0 0,13-3 0,-17 2 0,0-1 0,0 0 0,0-1 0,0 0 0,0-1 0,-1 1 0,1-2 0,-1 1 0,0-1 0,-1 0 0,1-1 0,-1 0 0,0 0 0,0-1 0,-1 0 0,10-12 0,-6 3 0,-1 0 0,0 0 0,-1-1 0,-1 0 0,-1 0 0,0-1 0,-1 0 0,-1 0 0,-1 0 0,0 0 0,-1-1 0,-2 1 0,0-1 0,-3-24 0,2 27 0,-2 0 0,0 0 0,0 0 0,-2 0 0,0 1 0,-1 0 0,0 0 0,-1 0 0,-1 1 0,0 0 0,-1 1 0,-1 0 0,0 0 0,0 1 0,-1 0 0,-21-16 0,15 16-151,-2 1-1,1 1 0,-1 0 0,-1 2 1,0 0-1,0 2 0,0 0 1,-40-6-1,-52-2-6674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5.6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70 161 24575,'-8'-25'0,"2"20"0,-1 18 0,-18 155 0,7-38 0,17-123 0,-1-1 0,1 1 0,0-1 0,0 1 0,1 0 0,0 6 0,1-11 0,-1 0 0,0-1 0,0 1 0,1-1 0,-1 1 0,1-1 0,0 1 0,-1-1 0,1 1 0,0-1 0,0 0 0,0 1 0,0-1 0,0 0 0,0 0 0,0 1 0,0-1 0,0 0 0,1 0 0,-1 0 0,0-1 0,1 1 0,-1 0 0,1 0 0,-1-1 0,3 1 0,17 4 0,0-1 0,0-1 0,1-1 0,27-2 0,20 3 0,532 62 0,3 1 0,418-5 0,-610-60 0,-269-1 0,-137 0 0,3 0 0,0 0 0,0-1 0,0 0 0,10-2 0,-18 3 0,0 0 0,0 0 0,0-1 0,0 1 0,0 0 0,-1 0 0,1-1 0,0 1 0,0 0 0,0-1 0,-1 1 0,1-1 0,0 1 0,0-1 0,-1 0 0,1 1 0,-1-1 0,1 1 0,0-1 0,-1 0 0,1 0 0,-1 1 0,1-1 0,-1 0 0,0 0 0,1 0 0,-1 1 0,0-1 0,0 0 0,1 0 0,-1 0 0,0 0 0,0 0 0,0 0 0,0 0 0,0 1 0,0-1 0,-1 0 0,1 0 0,0 0 0,0 0 0,0 0 0,-1 1 0,1-1 0,-1 0 0,1 0 0,0 0 0,-1 1 0,1-1 0,-1 0 0,0 1 0,-1-2 0,-18-26 0,13 19 0,1 1 0,0-1 0,0 0 0,0-1 0,2 1 0,-1-1 0,1 0 0,-5-20 0,4-3 0,1 1 0,2-1 0,1 0 0,2 0 0,7-48 0,40-160 0,-31 171 0,-13 61 105,-1 13-1575,-2 7-5356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6.5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0 24575,'-7'114'0,"3"-77"0,2 0 0,4 45 0,-1-69 0,1 0 0,0 0 0,1 0 0,1 0 0,0-1 0,1 1 0,0-1 0,1 0 0,14 22 0,-9-20 0,1-1 0,0 0 0,1 0 0,0-2 0,1 0 0,0 0 0,1-1 0,0-1 0,1 0 0,-1-1 0,2-1 0,-1-1 0,19 6 0,25 3 0,-1-1 0,88 7 0,8-7 0,0-6 0,162-15 0,-306 7 0,1-1 0,-1 0 0,1-1 0,-1 0 0,1-1 0,19-8 0,-28 10 0,0-1 0,0 1 0,-1-1 0,1 0 0,-1 0 0,1 0 0,-1 0 0,0-1 0,0 1 0,0-1 0,0 1 0,0-1 0,-1 0 0,1 1 0,-1-1 0,0 0 0,0 0 0,0 0 0,0 0 0,0 0 0,-1 0 0,1-1 0,-1 1 0,0 0 0,0 0 0,0 0 0,0 0 0,0-1 0,-2-2 0,2 1 0,-1 1 0,0 0 0,0 0 0,0 0 0,-1 0 0,1 0 0,-1 1 0,0-1 0,0 0 0,0 1 0,-1-1 0,1 1 0,-1 0 0,0 0 0,-5-5 0,2 3 0,-1 1 0,1 0 0,-1 0 0,0 1 0,0 0 0,0 0 0,-11-3 0,5 6 0,18 9 0,18 10 0,9 1 0,37 24 0,-64-41 0,-1 1 0,1 0 0,-1 0 0,0 0 0,0 0 0,-1 1 0,1-1 0,-1 1 0,0 0 0,4 11 0,-6-13 0,0 0 0,-1 0 0,0 0 0,1 0 0,-1 0 0,-1 0 0,1 0 0,0 1 0,-1-1 0,1 0 0,-1 0 0,0 0 0,0 0 0,0 0 0,-1-1 0,1 1 0,-1 0 0,1 0 0,-1-1 0,0 1 0,-3 3 0,-6 5 0,1 0 0,-2-1 0,-12 10 0,23-19 0,-100 70-1365,56-42-5461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7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1 24575,'-6'2'0,"1"1"0,-1 1 0,0-1 0,1 0 0,0 1 0,0 0 0,0 1 0,1-1 0,-1 1 0,1 0 0,-5 7 0,0 1 0,0 1 0,1 1 0,-8 18 0,12-25 0,0 1 0,1 0 0,1 0 0,0 0 0,0 0 0,-1 17 0,3-24 0,-1 1 0,2-1 0,-1 0 0,0 0 0,0 1 0,1-1 0,-1 0 0,1 0 0,0 0 0,0 1 0,0-1 0,0 0 0,0 0 0,0 0 0,0-1 0,0 1 0,1 0 0,-1 0 0,1-1 0,0 1 0,-1-1 0,1 1 0,0-1 0,0 0 0,0 1 0,0-1 0,0 0 0,0 0 0,0-1 0,0 1 0,0 0 0,5 0 0,-3 0 0,-1-1 0,1 0 0,0 1 0,0-1 0,0-1 0,-1 1 0,1 0 0,0-1 0,-1 0 0,1 0 0,0 0 0,-1 0 0,1-1 0,-1 1 0,1-1 0,-1 0 0,0 0 0,0 0 0,0-1 0,0 1 0,0-1 0,-1 1 0,1-1 0,-1 0 0,1 0 0,-1 0 0,3-6 0,2-3 0,-1 0 0,0-1 0,-1 0 0,-1 0 0,0 0 0,3-18 0,-2 15 0,2 12 0,11 22 0,-11-10 0,2 3-105,1-1 0,0 0 0,1 0 0,0-1 0,0-1 0,1 0 0,0 0 0,0-1 0,1-1 0,-1 0 0,2 0 0,23 5 0,5-2-6721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7.4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263 550 24575,'-8'-9'0,"0"1"0,0 0 0,0 0 0,-1 1 0,0 0 0,0 0 0,-1 1 0,0 0 0,0 1 0,-17-6 0,22 9 0,1 0 0,-1 0 0,1 1 0,-1 0 0,0 0 0,0 0 0,1 0 0,-1 1 0,0 0 0,0 0 0,0 0 0,0 1 0,1-1 0,-1 1 0,0 1 0,0-1 0,1 0 0,-1 1 0,1 0 0,-1 0 0,1 0 0,0 1 0,0 0 0,0-1 0,0 1 0,-6 7 0,8-8 0,1-1 0,-1 1 0,1-1 0,-1 1 0,1 0 0,0-1 0,0 1 0,0 0 0,0 0 0,0 0 0,0 0 0,1 0 0,-1 0 0,0 0 0,1 0 0,0 0 0,-1 0 0,1 0 0,0 0 0,0 0 0,0 0 0,1 0 0,-1 1 0,0-1 0,1 0 0,-1 0 0,1 0 0,0 0 0,0 0 0,-1-1 0,1 1 0,1 0 0,-1 0 0,0 0 0,0-1 0,1 1 0,-1-1 0,1 1 0,-1-1 0,1 1 0,-1-1 0,1 0 0,3 2 0,3 1 0,0 0 0,0 0 0,0-1 0,0 0 0,0-1 0,0 0 0,1 0 0,-1 0 0,15 0 0,-14-2 0,-1 0 0,0-1 0,1 0 0,-1 0 0,0-1 0,0 0 0,1 0 0,-2-1 0,1 0 0,0 0 0,0-1 0,-1 0 0,10-7 0,-8 4 0,-1-1 0,0 1 0,-1-1 0,0-1 0,0 1 0,0-1 0,-1-1 0,-1 1 0,6-13 0,0-5 0,-1-1 0,-2-1 0,-1 0 0,-1 0 0,-1 0 0,1-50 0,-5 70 0,0-24 0,-3-41 0,2 67 0,-1 0 0,0 0 0,0 0 0,0 1 0,-1-1 0,0 1 0,-1-1 0,1 1 0,-1-1 0,0 1 0,-1 0 0,-6-8 0,10 13 0,0 1 0,-1-1 0,1 1 0,-1-1 0,1 1 0,-1-1 0,1 1 0,-1 0 0,1-1 0,-1 1 0,0-1 0,1 1 0,-1 0 0,1 0 0,-1-1 0,0 1 0,1 0 0,-1 0 0,0 0 0,1 0 0,-1 0 0,0 0 0,1 0 0,-1 0 0,0 0 0,1 0 0,-2 0 0,1 1 0,0-1 0,0 1 0,0 0 0,0 0 0,0 0 0,0 0 0,1-1 0,-1 1 0,0 0 0,1 0 0,-1 0 0,1 1 0,-1-1 0,0 2 0,-1 3 0,1 1 0,-1 0 0,1-1 0,-1 12 0,3 6 0,0-1 0,2 1 0,1 0 0,0-1 0,2 1 0,14 35 0,-4-19 0,2-1 0,40 66 0,-51-94-151,-1-1-1,2 1 0,-1-2 0,1 1 1,1-1-1,-1 0 0,2-1 1,17 13-1,-3-9-6674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5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24575,'2'0'0,"-1"1"0,0 0 0,1 0 0,-1 0 0,0 0 0,0 1 0,1-1 0,-1 0 0,0 0 0,0 1 0,0-1 0,-1 0 0,1 1 0,0-1 0,0 1 0,-1-1 0,1 3 0,1-1 0,10 29 0,-1 2 0,-1-1 0,-2 1 0,-1 1 0,3 48 0,-10-99 0,0-1 0,1 0 0,0 1 0,2 0 0,0-1 0,7-23 0,-1 13 0,1 1 0,0-1 0,19-29 0,-28 52 0,1 1 0,0 0 0,1 0 0,-1 0 0,0 0 0,1 0 0,-1 0 0,1 1 0,4-4 0,-6 6 0,-1-1 0,1 1 0,-1 0 0,1 0 0,0-1 0,-1 1 0,1 0 0,-1 0 0,1 0 0,-1 0 0,1 0 0,0 0 0,-1 0 0,1 0 0,-1 0 0,1 0 0,0 0 0,-1 0 0,1 1 0,-1-1 0,1 0 0,-1 0 0,2 1 0,-1 0 0,0 0 0,1 1 0,-1-1 0,0 0 0,0 1 0,0-1 0,0 0 0,0 1 0,0-1 0,-1 1 0,2 3 0,5 14 0,-2 1 0,0 0 0,-1 0 0,2 39 0,-6 82 0,0-134 0,30-117 0,-27 97 0,27-93 0,-26 95 0,0-1 0,1 1 0,0 0 0,1 0 0,0 0 0,13-15 0,-18 25 0,0 0 0,0-1 0,-1 1 0,1 0 0,0 0 0,0 0 0,0 0 0,0 0 0,0 0 0,1 0 0,-1 0 0,0 1 0,0-1 0,0 0 0,1 1 0,-1-1 0,0 1 0,1-1 0,-1 1 0,1 0 0,-1 0 0,0-1 0,1 1 0,-1 0 0,1 0 0,-1 0 0,1 1 0,-1-1 0,0 0 0,1 0 0,-1 1 0,1-1 0,-1 1 0,0-1 0,0 1 0,1 0 0,-1-1 0,0 1 0,0 0 0,0 0 0,1 0 0,-1 0 0,0 0 0,0 0 0,-1 0 0,1 0 0,1 2 0,3 4 0,-1 0 0,-1 0 0,1 1 0,-1 0 0,0-1 0,3 17 0,18 138 0,-13-76 0,-11-84 7,0 0 0,0 0-1,0 1 1,1-1-1,-1 0 1,1 0 0,0 0-1,0 0 1,0 0-1,-1 0 1,2 0 0,-1 0-1,0 0 1,0 0 0,1-1-1,-1 1 1,3 2-1,-2-3-63,-1-1 0,1 0 0,-1 1 0,1-1 0,-1 0 0,0 0 0,1 0 0,-1 0 0,1 0 0,-1-1-1,1 1 1,-1 0 0,1-1 0,-1 1 0,0-1 0,1 1 0,-1-1 0,0 0 0,1 1 0,-1-1-1,0 0 1,0 0 0,0 0 0,0 0 0,2-1 0,16-15-6769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135 337 24575,'-8'2'0,"1"1"0,-1 0 0,1 0 0,0 1 0,0 0 0,0 1 0,0-1 0,1 1 0,0 0 0,0 1 0,0-1 0,1 1 0,0 0 0,-8 13 0,9-14 0,0 1 0,1 1 0,0-1 0,0 0 0,0 1 0,1 0 0,0-1 0,0 1 0,1 0 0,0 0 0,0 0 0,0 0 0,1 0 0,0 0 0,1 0 0,0 0 0,1 8 0,-1-12 0,1 1 0,0-1 0,-1 1 0,1-1 0,0 0 0,1 0 0,-1 0 0,0 0 0,1 0 0,0 0 0,0-1 0,0 1 0,0-1 0,0 0 0,0 0 0,0 0 0,1 0 0,-1 0 0,1-1 0,-1 0 0,1 0 0,0 0 0,-1 0 0,1 0 0,0-1 0,0 1 0,7-2 0,-6 2 0,-1-1 0,1 0 0,-1-1 0,1 1 0,-1-1 0,1 0 0,-1 0 0,1 0 0,-1-1 0,0 0 0,1 0 0,-1 0 0,0 0 0,0 0 0,-1-1 0,1 0 0,0 0 0,-1 0 0,0 0 0,1 0 0,-1-1 0,-1 1 0,4-5 0,-1-5 0,0 0 0,0-1 0,-2 1 0,1-1 0,-2 0 0,2-28 0,-4-90 0,-2 77 0,2 36 0,-5-85 0,4 91 0,-1 0 0,-1 0 0,0 0 0,0 1 0,-10-22 0,13 32 0,-1 0 0,0 1 0,0-1 0,0 1 0,0-1 0,0 1 0,0 0 0,0 0 0,0-1 0,-1 1 0,1 0 0,0 0 0,-1 0 0,-1-1 0,2 2 0,0-1 0,0 1 0,0 0 0,0 0 0,0 0 0,0-1 0,1 1 0,-1 0 0,0 0 0,0 1 0,0-1 0,0 0 0,0 0 0,0 0 0,0 1 0,0-1 0,0 0 0,1 1 0,-3 0 0,1 1 0,-1 0 0,1 0 0,0 0 0,0 1 0,-1-1 0,1 1 0,1-1 0,-1 1 0,0 0 0,1-1 0,-1 1 0,1 0 0,0 0 0,-1 3 0,-5 29 0,2-1 0,1 0 0,2 1 0,1 0 0,4 37 0,-1-3 0,-2-20 0,12 83 0,-10-118 0,1 0 0,0 0 0,1-1 0,1 1 0,0-1 0,1 0 0,0 0 0,0-1 0,2 0 0,14 20 0,-16-27-97,-1 0-1,0 0 1,1 0-1,0-1 1,0 0-1,0 0 1,1 0-1,-1-1 1,1 0-1,0 0 1,0-1-1,0 0 0,13 3 1,3-3-6729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24575,'-4'0'0,"-2"4"0,0 11 0,2 11 0,1 11 0,1 3 0,0 3 0,6 0 0,2-4 0,5-3 0,-1-4 0,4-8 0,-2-7-8191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8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24575,'-4'32'0,"2"18"0,2 2-8191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9.0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0 185 24575,'55'211'0,"-33"-112"0,-21-96 0,0-1 0,-1 1 0,1-1 0,-1 1 0,1 0 0,-1-1 0,0 1 0,0 0 0,0-1 0,-1 1 0,1-1 0,-1 5 0,1-7 0,-1 0 0,1 0 0,0 0 0,0 1 0,0-1 0,-1 0 0,1 0 0,0 0 0,0 0 0,0 0 0,-1 1 0,1-1 0,0 0 0,0 0 0,-1 0 0,1 0 0,0 0 0,0 0 0,-1 0 0,1 0 0,0 0 0,-1 0 0,1 0 0,0 0 0,0 0 0,-1 0 0,1 0 0,0 0 0,0 0 0,-1-1 0,1 1 0,0 0 0,0 0 0,0 0 0,-1 0 0,1-1 0,-17-15 0,11 8 0,-1 0 0,1 0 0,1-1 0,0 0 0,0-1 0,-6-17 0,10 25 0,0-1 0,1 1 0,-1-1 0,1 1 0,-1-1 0,1 1 0,0-1 0,0 1 0,0-1 0,1 1 0,-1-1 0,1 1 0,-1-1 0,1 1 0,0-1 0,0 1 0,0 0 0,0-1 0,0 1 0,0 0 0,1 0 0,-1 0 0,1 0 0,-1 0 0,1 0 0,0 0 0,0 0 0,0 1 0,0-1 0,0 1 0,0 0 0,1-1 0,2 0 0,16-6 0,0 2 0,0 0 0,1 1 0,0 1 0,0 2 0,26-1 0,-16 0 0,-30 2 0,1 1 0,-1 0 0,0-1 0,1 1 0,-1 0 0,1 0 0,-1 0 0,1 0 0,-1 1 0,0-1 0,1 0 0,-1 1 0,0 0 0,1 0 0,-1 0 0,0 0 0,0 0 0,0 0 0,0 0 0,0 1 0,0-1 0,0 1 0,0-1 0,0 1 0,-1 0 0,1 0 0,-1 0 0,1 0 0,-1 0 0,0 0 0,0 0 0,0 0 0,0 0 0,0 1 0,0-1 0,0 0 0,-1 1 0,0-1 0,1 4 0,7 37-682,4 83-1,-11-100-6143</inkml:trace>
  <inkml:trace contextRef="#ctx0" brushRef="#br0" timeOffset="1">315 0 24575,'-5'27'0,"-1"22"0,0 16 0,1 6 0,2 4 0,5-6 0,8-10 0,1-15-8191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09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1 291 24575,'8'-14'0,"2"1"0,0 0 0,1 0 0,20-18 0,-29 28 0,1 1 0,-1 0 0,1 0 0,0 0 0,-1 1 0,1-1 0,0 1 0,0-1 0,0 1 0,0 0 0,0 0 0,0 0 0,0 0 0,0 1 0,0 0 0,1-1 0,-1 1 0,0 0 0,0 0 0,1 1 0,-1-1 0,0 1 0,0-1 0,0 1 0,0 0 0,0 0 0,0 1 0,0-1 0,0 0 0,0 1 0,2 2 0,21 20 0,16 14 0,-41-37 0,1 0 0,0 1 0,0-1 0,0 0 0,-1 0 0,1 0 0,1-1 0,-1 1 0,0 0 0,0-1 0,0 1 0,0-1 0,0 0 0,0 1 0,1-1 0,-1 0 0,0-1 0,0 1 0,4-1 0,-4 0 0,0 0 0,0 0 0,-1 0 0,1 0 0,0 0 0,-1-1 0,1 1 0,-1 0 0,1-1 0,-1 1 0,1-1 0,-1 0 0,0 0 0,0 1 0,0-1 0,0 0 0,0 0 0,-1 0 0,2-3 0,7-45 0,-2 13 0,-6 34 0,0 0 0,1 0 0,-1 0 0,1 1 0,0-1 0,0 0 0,0 1 0,0-1 0,0 1 0,0 0 0,1-1 0,-1 1 0,1 0 0,0 1 0,-1-1 0,1 0 0,0 1 0,0 0 0,0-1 0,0 1 0,0 0 0,0 1 0,1-1 0,-1 1 0,4-1 0,-4 1 0,1-1 0,-1 1 0,1 0 0,-1 1 0,1-1 0,-1 1 0,1-1 0,-1 1 0,1 0 0,-1 0 0,0 1 0,0-1 0,1 1 0,-1 0 0,0-1 0,0 1 0,-1 1 0,1-1 0,0 0 0,-1 1 0,1-1 0,2 5 0,1 3 0,0-1 0,1 0 0,0 0 0,0-1 0,13 12 0,-18-18 0,0-1 0,0 1 0,0-1 0,0 0 0,0 1 0,0-1 0,1 0 0,-1 0 0,0-1 0,1 1 0,-1 0 0,0-1 0,1 0 0,-1 1 0,1-1 0,-1 0 0,0 0 0,1 0 0,-1-1 0,1 1 0,-1-1 0,0 1 0,1-1 0,-1 0 0,0 0 0,1 0 0,-1 0 0,0 0 0,0 0 0,0 0 0,0-1 0,3-2 0,-2 0 0,1 0 0,-1 0 0,0 0 0,0-1 0,0 1 0,-1-1 0,0 0 0,0 1 0,0-1 0,0 0 0,-1 0 0,0 0 0,1-8 0,0 4 0,-1 0 0,-1 0 0,1 0 0,-1 0 0,-1 0 0,0 1 0,-2-11 0,3 17 0,-1 0 0,1-1 0,-1 1 0,0 0 0,1 0 0,-1 0 0,0 0 0,0 0 0,-1 0 0,1 0 0,0 0 0,-1 0 0,1 0 0,-1 1 0,1-1 0,-1 1 0,0-1 0,0 1 0,0 0 0,0-1 0,0 1 0,0 0 0,0 0 0,0 0 0,0 1 0,0-1 0,-1 0 0,1 1 0,0 0 0,0-1 0,-1 1 0,1 0 0,0 0 0,-1 0 0,1 1 0,0-1 0,0 0 0,-3 2 0,0-1 0,0 1 0,1 0 0,-1 0 0,1 0 0,0 0 0,0 1 0,0 0 0,0 0 0,0 0 0,0 0 0,1 0 0,-1 1 0,1 0 0,0-1 0,0 1 0,1 1 0,-4 4 0,4-4-4,1-1-1,-1 1 0,0 0 0,1 0 1,0 0-1,0 0 0,1 0 0,0 0 1,-1 0-1,1 0 0,1 0 0,-1 0 1,1 0-1,0 0 0,0 0 1,4 9-1,-2-7 25,1 0 0,0 0 0,0 0 0,1 0 0,0 0 0,0-1 0,1 0 0,-1 0 0,14 9 0,-9-7-119,0-1 0,0-1 0,0 0 0,1 0 0,0-1 0,0 0 0,1-1 0,-1 0 0,1-1 0,0-1 0,0 0 0,0 0 0,0-1 0,16 0 0,-1-6-6727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0.0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47 263 24575,'0'17'0,"0"16"0,0 6 0,0 5 0,5 0 0,1 1 0,4-7 0,1-5 0,-2-13 0,-2-10-8191</inkml:trace>
  <inkml:trace contextRef="#ctx0" brushRef="#br0" timeOffset="1">21 0 24575,'-4'27'0,"-2"18"0,0 9 0,2-3-8191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0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24575,'0'11'0,"1"0"0,0 0 0,0-1 0,1 1 0,0 0 0,1-1 0,0 1 0,1-1 0,0 0 0,1 0 0,0 0 0,9 13 0,-13-22 0,0 0 0,0 0 0,0 0 0,0 0 0,0 0 0,1 0 0,-1 0 0,0 0 0,0 0 0,1 0 0,-1-1 0,1 1 0,-1 0 0,1-1 0,-1 0 0,1 1 0,-1-1 0,1 0 0,-1 1 0,1-1 0,-1 0 0,1 0 0,-1-1 0,1 1 0,-1 0 0,1 0 0,-1-1 0,1 1 0,-1-1 0,1 1 0,-1-1 0,1 1 0,-1-1 0,0 0 0,1 0 0,-1 0 0,0 0 0,0 0 0,0 0 0,0 0 0,2-2 0,2-3 0,1 0 0,-1-1 0,-1 1 0,1-1 0,-1 0 0,5-11 0,37-117 0,-46 135 0,0-1 0,0 1 0,0-1 0,0 1 0,1-1 0,-1 1 0,0-1 0,0 1 0,0-1 0,1 1 0,-1-1 0,0 1 0,1-1 0,-1 1 0,1-1 0,-1 1 0,0 0 0,1-1 0,-1 1 0,1 0 0,-1-1 0,1 1 0,-1 0 0,1-1 0,-1 1 0,1 0 0,-1 0 0,1 0 0,0 0 0,-1 0 0,1 0 0,0 0 0,0 1 0,0-1 0,0 1 0,0 0 0,0-1 0,0 1 0,-1 0 0,1 0 0,0 0 0,-1 0 0,1 0 0,-1 0 0,1 0 0,0 2 0,17 49 0,-16-43 0,5 14 0,-1-1 0,1 0 0,14 30 0,-19-47 0,0-1 0,0 1 0,0-1 0,1 0 0,0 0 0,0 0 0,0-1 0,1 1 0,-1-1 0,1 1 0,0-1 0,-1 0 0,1-1 0,1 1 0,-1-1 0,0 1 0,8 1 0,-10-3 0,1-1 0,0 0 0,-1 0 0,1 0 0,-1-1 0,1 1 0,-1 0 0,1-1 0,-1 0 0,1 1 0,-1-1 0,1 0 0,-1 0 0,0-1 0,1 1 0,-1 0 0,0-1 0,0 0 0,0 1 0,0-1 0,-1 0 0,1 0 0,0 0 0,-1 0 0,1 0 0,1-4 0,5-6 0,-2 0 0,1 0 0,6-20 0,-4 2 0,-7 22 0,0 1 0,1-1 0,-1 1 0,1 0 0,1-1 0,-1 1 0,1 1 0,0-1 0,6-7 0,-9 14 0,-1 0 0,0 0 0,1-1 0,-1 1 0,0 0 0,1 0 0,-1 0 0,0 0 0,1 0 0,-1 0 0,1 0 0,-1 0 0,0 0 0,1 0 0,-1 0 0,0 0 0,1 0 0,-1 0 0,1 0 0,-1 0 0,0 0 0,1 1 0,-1-1 0,0 0 0,1 0 0,-1 0 0,0 1 0,1-1 0,-1 0 0,0 0 0,0 1 0,1-1 0,-1 0 0,0 0 0,0 1 0,1-1 0,-1 0 0,0 1 0,0-1 0,0 0 0,0 1 0,0-1 0,1 0 0,-1 1 0,0-1 0,0 1 0,7 23 0,-6-21 0,8 35 0,-7-28 0,0-1 0,0 1 0,1 0 0,0-1 0,1 0 0,0 0 0,10 17 0,-14-25 0,1 0 0,-1-1 0,1 1 0,0 0 0,-1-1 0,1 1 0,-1-1 0,1 1 0,0-1 0,0 1 0,-1-1 0,1 1 0,0-1 0,0 0 0,-1 1 0,1-1 0,0 0 0,0 0 0,0 0 0,0 0 0,0 1 0,-1-1 0,1 0 0,0 0 0,0-1 0,0 1 0,0 0 0,-1 0 0,1 0 0,0-1 0,0 1 0,0 0 0,0-1 0,-1 1 0,1 0 0,0-1 0,-1 1 0,1-1 0,0 1 0,-1-1 0,1 0 0,0 1 0,-1-1 0,1 0 0,0-1 0,3-3 0,0-1 0,0 0 0,0 0 0,3-9 0,4-12 0,12-46 0,-15 47 0,19-48 0,-27 74-20,0 0-1,0-1 0,0 1 1,0 0-1,0-1 0,0 1 0,0 0 1,0-1-1,1 1 0,-1 0 1,0 0-1,0-1 0,0 1 1,0 0-1,0-1 0,1 1 1,-1 0-1,0 0 0,0-1 1,1 1-1,-1 0 0,0 0 0,0-1 1,1 1-1,-1 0 0,0 0 1,1 0-1,-1 0 0,0 0 1,0-1-1,1 1 0,-1 0 1,0 0-1,1 0 0,-1 0 1,0 0-1,1 0 0,-1 0 0,0 0 1,1 0-1,-1 0 0,0 0 1,1 0-1,-1 0 0,0 1 1,1-1-1,-1 0 0,0 0 1,1 0-1,-1 0 0,0 0 1,0 1-1,1-1 0,-1 0 0,0 0 1,0 1-1,1-1 0,-1 0 1,0 0-1,0 1 0,0-1 1,1 0-1,-1 0 0,0 1 1,0 0-1,8 11-6805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1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45 127 24575,'-1'-1'0,"1"1"0,-1-1 0,1 0 0,-1 1 0,0-1 0,1 1 0,-1-1 0,0 1 0,0-1 0,1 1 0,-1 0 0,0-1 0,0 1 0,0 0 0,0 0 0,1 0 0,-1 0 0,0-1 0,0 1 0,0 0 0,0 0 0,0 0 0,1 1 0,-1-1 0,0 0 0,0 0 0,0 0 0,0 1 0,1-1 0,-1 0 0,0 1 0,0-1 0,1 1 0,-1-1 0,0 1 0,1-1 0,-1 1 0,0-1 0,1 1 0,-1 0 0,1-1 0,-1 1 0,1 0 0,-1 0 0,1-1 0,0 1 0,-1 0 0,1 1 0,-2 1 0,0 0 0,1-1 0,0 2 0,0-1 0,0 0 0,0 0 0,0 0 0,1 0 0,0 1 0,-1-1 0,1 6 0,1-7 0,-1 0 0,1 0 0,-1 1 0,1-1 0,0 0 0,0 0 0,0 0 0,0 1 0,0-1 0,1-1 0,-1 1 0,1 0 0,-1 0 0,1 0 0,-1-1 0,1 1 0,0-1 0,0 1 0,0-1 0,0 0 0,0 0 0,0 0 0,0 0 0,0 0 0,1 0 0,-1 0 0,0-1 0,1 1 0,-1-1 0,0 0 0,1 0 0,-1 1 0,4-2 0,-2 1 0,0-1 0,0 1 0,1-1 0,-2 0 0,1 0 0,0-1 0,0 1 0,0-1 0,0 0 0,-1 0 0,1 0 0,-1-1 0,0 1 0,1-1 0,-1 0 0,0 1 0,-1-2 0,5-4 0,-5 4 0,1-1 0,-1 1 0,0-1 0,0 0 0,-1 1 0,0-1 0,0 0 0,0 0 0,0 0 0,-1 0 0,1 0 0,-2-5 0,1 8 0,0 1 0,0-1 0,0 0 0,0 1 0,-1-1 0,1 1 0,-1-1 0,1 0 0,-1 1 0,0-1 0,1 1 0,-1 0 0,0-1 0,0 1 0,0 0 0,0-1 0,0 1 0,0 0 0,0 0 0,-1 0 0,1 0 0,0 0 0,-1 0 0,1 0 0,-1 1 0,1-1 0,-1 0 0,1 1 0,-1-1 0,1 1 0,-1 0 0,1-1 0,-1 1 0,0 0 0,1 0 0,-1 0 0,1 0 0,-1 0 0,-2 1 0,-1 0 0,1 0 0,0 0 0,0 1 0,0-1 0,0 1 0,1 0 0,-1 0 0,0 0 0,1 1 0,-1-1 0,1 1 0,0 0 0,0 0 0,0 0 0,0 1 0,1-1 0,-1 0 0,1 1 0,0 0 0,0-1 0,0 1 0,0 0 0,1 0 0,0 0 0,-1 0 0,1 5 0,-1-4 0,1 0 0,0 1 0,0-1 0,1 0 0,0 1 0,0-1 0,0 0 0,0 1 0,1-1 0,0 0 0,0 1 0,0-1 0,1 0 0,0 0 0,0 0 0,0 0 0,0 0 0,1-1 0,0 1 0,4 5 0,-4-7 0,0 0 0,1 1 0,-1-2 0,1 1 0,-1 0 0,1-1 0,0 0 0,0 1 0,0-2 0,0 1 0,1 0 0,-1-1 0,0 0 0,1 0 0,-1 0 0,1 0 0,-1-1 0,1 0 0,-1 0 0,1 0 0,-1 0 0,1-1 0,-1 0 0,1 0 0,-1 0 0,0 0 0,1-1 0,-1 0 0,0 1 0,0-2 0,0 1 0,0 0 0,-1-1 0,1 0 0,-1 1 0,1-2 0,-1 1 0,0 0 0,0-1 0,0 1 0,-1-1 0,1 0 0,-1 0 0,0 0 0,0 0 0,2-6 0,-2-1 0,0-1 0,-1 1 0,0-1 0,0 0 0,-2 1 0,1-1 0,-1 0 0,-1 1 0,-3-12 0,0-9 0,4 30 0,1-1 0,0 1 0,-1 0 0,1-1 0,0 1 0,0 0 0,1-1 0,-1 1 0,0-1 0,1 1 0,0 0 0,-1 0 0,1-1 0,0 1 0,0 0 0,2-3 0,-2 4 0,0 0 0,0-1 0,1 1 0,-1 0 0,0 0 0,1 0 0,-1 0 0,1 0 0,-1 1 0,1-1 0,-1 0 0,1 1 0,0-1 0,-1 1 0,1-1 0,0 1 0,2 0 0,0 0 0,0 0 0,0 0 0,0 1 0,0-1 0,-1 1 0,1 0 0,0 0 0,-1 1 0,1-1 0,0 1 0,-1 0 0,0-1 0,1 2 0,-1-1 0,0 0 0,0 1 0,0-1 0,4 6 0,-1 0 0,0 1 0,0 0 0,-1 1 0,0-1 0,-1 1 0,0 0 0,0 0 0,-1 0 0,2 11 0,-1 11 0,3 53 0,-6-52 0,8 43 0,-9-72 0,1-1 0,0 0 0,0 0 0,0 0 0,0 0 0,0 1 0,1-2 0,-1 1 0,1 0 0,0 0 0,0 0 0,3 3 0,-4-6 0,0 1 0,0 0 0,0-1 0,0 1 0,0-1 0,0 1 0,1-1 0,-1 0 0,0 0 0,0 1 0,0-1 0,0 0 0,1 0 0,-1 0 0,0 0 0,0 0 0,0 0 0,0-1 0,1 1 0,-1 0 0,0 0 0,0-1 0,0 1 0,0-1 0,0 1 0,0-1 0,0 1 0,0-1 0,0 0 0,0 0 0,0 1 0,0-1 0,-1 0 0,1 0 0,0 0 0,0 0 0,0-2 0,8-8 0,0-1 0,-1 0 0,0 0 0,-1-1 0,10-24 0,21-75 0,-17 46 0,-13 39 0,-5 17 0,-1 0 0,2 0 0,-1 0 0,1 1 0,1-1 0,0 1 0,0 0 0,1 0 0,13-15 0,-18 23 0,-1 1 0,1-1 0,0 0 0,0 1 0,0 0 0,0-1 0,0 1 0,0-1 0,0 1 0,0 0 0,0 0 0,0 0 0,0-1 0,0 1 0,0 0 0,0 0 0,0 0 0,0 1 0,0-1 0,0 0 0,0 0 0,0 0 0,0 1 0,0-1 0,0 1 0,0-1 0,-1 0 0,1 1 0,0 0 0,0-1 0,0 1 0,0-1 0,-1 1 0,1 0 0,0 0 0,-1-1 0,1 1 0,-1 0 0,1 0 0,-1 0 0,1 0 0,0 1 0,4 7 0,-1-1 0,0 1 0,4 14 0,-6-18 0,6 20 0,-1-1 0,-1 1 0,-1 1 0,-1-1 0,-2 1 0,0 30 0,-2-52 0,-1 0 0,1 0 0,-1 0 0,0 1 0,0-2 0,0 1 0,-1 0 0,-3 7 0,5-10 0,-1 0 0,0 0 0,1 0 0,-1 0 0,0 0 0,0 0 0,0 0 0,1 0 0,-1 0 0,0 0 0,0 0 0,-1-1 0,1 1 0,0 0 0,0-1 0,0 1 0,0-1 0,0 1 0,-1-1 0,1 0 0,0 1 0,0-1 0,-1 0 0,1 0 0,0 0 0,-1 0 0,1 0 0,0 0 0,0 0 0,-2-1 0,-7-6-1365,4-5-5461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2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44 24575,'-3'6'0,"-10"20"0,-10 31 0,20-50 0,1 0 0,0-1 0,1 1 0,0 0 0,0 0 0,0 1 0,1-1 0,0 0 0,0 0 0,2 9 0,-2-14 0,0-1 0,0 0 0,0 0 0,1 0 0,-1 1 0,0-1 0,1 0 0,-1 0 0,0 0 0,1 1 0,-1-1 0,1 0 0,0 0 0,-1 0 0,1 0 0,0 0 0,0 0 0,0 0 0,0-1 0,0 1 0,-1 0 0,1 0 0,1-1 0,-1 1 0,0 0 0,0-1 0,0 1 0,0-1 0,0 0 0,0 1 0,1-1 0,-1 0 0,0 0 0,0 1 0,1-1 0,-1 0 0,0 0 0,0-1 0,1 1 0,-1 0 0,0 0 0,0 0 0,0-1 0,1 1 0,-1-1 0,0 1 0,2-2 0,1 0 0,1-1 0,-1 0 0,1-1 0,-1 1 0,0-1 0,0 0 0,-1 0 0,1 0 0,5-8 0,-4 3 0,-1-1 0,1 1 0,-1-1 0,-1 0 0,0 0 0,-1-1 0,3-12 0,-5 18 0,1 0 0,0 0 0,-1 1 0,0-1 0,0 0 0,-1 0 0,1 1 0,-1-1 0,0 0 0,0 1 0,-1-1 0,1 1 0,-1-1 0,0 1 0,0 0 0,-1 0 0,1 0 0,-5-5 0,5 7 0,0 0 0,1 1 0,-1-1 0,0 1 0,0 0 0,0-1 0,-1 1 0,1 0 0,0 0 0,0 1 0,-1-1 0,1 0 0,0 1 0,-1-1 0,1 1 0,-1 0 0,1 0 0,-1 0 0,1 0 0,0 0 0,-1 0 0,1 1 0,-1-1 0,1 1 0,0 0 0,0 0 0,-1 0 0,1 0 0,0 0 0,0 0 0,0 0 0,0 1 0,0-1 0,-3 4 0,-1 0 0,0 1 0,0 0 0,0 0 0,1 0 0,0 1 0,1 0 0,-1 0 0,1 0 0,-3 9 0,3-6 0,0 0 0,1 0 0,1 1 0,0-1 0,0 1 0,1-1 0,0 1 0,1 0 0,0-1 0,1 1 0,0 0 0,3 11 0,-2-14 0,0-1 0,1 0 0,0 0 0,0 0 0,1 0 0,0 0 0,0 0 0,1-1 0,-1 0 0,2 0 0,-1 0 0,0-1 0,1 0 0,0 0 0,0 0 0,1-1 0,9 6 0,-3-4 15,-1 0 0,2-1 0,-1-1 0,0 0 0,1-1 0,0 0 0,21 1 0,-28-3-108,1-1 0,-1 1 1,0-2-1,1 1 0,-1-1 0,0 0 0,1-1 0,-1 1 1,0-2-1,0 1 0,0-1 0,-1 0 0,1 0 1,-1-1-1,12-8 0,-2-4-6733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6:12.4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57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191 654 24575,'1'-36'0,"0"-32"0,-1 63 0,-1 0 0,1 0 0,-1 1 0,0-1 0,0 0 0,-1 0 0,0 1 0,0-1 0,0 1 0,-4-7 0,4 9 0,0-1 0,0 1 0,0 0 0,0 0 0,0 0 0,-1 0 0,1 0 0,-1 0 0,0 1 0,1-1 0,-1 1 0,0 0 0,0 0 0,0 0 0,0 0 0,0 0 0,0 1 0,0-1 0,0 1 0,0 0 0,0 0 0,0 0 0,0 0 0,0 1 0,0-1 0,0 1 0,0 0 0,0 0 0,0 0 0,0 0 0,-5 3 0,3-1 0,0 0 0,0 0 0,0 0 0,0 0 0,1 1 0,-1 0 0,1 0 0,0 0 0,0 0 0,1 1 0,-1-1 0,1 1 0,0 0 0,0 0 0,1 0 0,-3 7 0,1 3 0,1 0 0,1 1 0,0-1 0,1 0 0,1 27 0,1-36 0,-1 0 0,1 0 0,1 0 0,-1 0 0,1-1 0,0 1 0,5 9 0,-6-12 0,1-1 0,0 1 0,-1-1 0,1 0 0,0 0 0,0 0 0,0 0 0,0 0 0,1 0 0,-1 0 0,0-1 0,1 1 0,0-1 0,-1 0 0,1 0 0,-1 0 0,4 1 0,-3-2 0,1 1 0,-1-1 0,0 0 0,0 0 0,1 0 0,-1-1 0,0 1 0,0-1 0,1 0 0,-1 0 0,0 0 0,0 0 0,0 0 0,0-1 0,0 1 0,-1-1 0,1 0 0,0 0 0,-1 0 0,1 0 0,-1 0 0,0-1 0,4-3 0,0-2 0,0 0 0,0 0 0,-1-1 0,0 0 0,-1 0 0,6-14 0,-4 1 0,-1 1 0,-1-1 0,-1 0 0,-1 0 0,0 0 0,-3-34 0,1 71 0,1 1 0,0 0 0,0 0 0,2 0 0,7 27 0,-7-36 0,0 0 0,1-1 0,-1 1 0,1-1 0,0 0 0,1-1 0,0 1 0,0-1 0,0 1 0,0-2 0,1 1 0,12 7 0,-16-11 0,0 1 0,0-1 0,0 0 0,1 0 0,-1-1 0,0 1 0,1 0 0,-1-1 0,1 0 0,-1 1 0,1-1 0,-1 0 0,1 0 0,-1-1 0,1 1 0,4-1 0,-5-1 0,1 1 0,-1 0 0,1-1 0,-1 1 0,1-1 0,-1 0 0,0 0 0,0 0 0,0 0 0,0 0 0,0-1 0,-1 1 0,1 0 0,0-1 0,-1 0 0,0 1 0,2-6 0,0-2 0,0 0 0,0-1 0,-1 1 0,-1-1 0,0 1 0,-1-18 0,5-32 0,-5 59 0,0 1 0,0-1 0,0 0 0,0 1 0,1-1 0,-1 0 0,0 0 0,0 1 0,0-1 0,1 0 0,-1 1 0,0-1 0,1 0 0,-1 1 0,0-1 0,1 1 0,-1-1 0,1 1 0,-1-1 0,1 1 0,-1-1 0,1 1 0,-1-1 0,1 1 0,0 0 0,-1-1 0,1 1 0,1-1 0,-1 1 0,0 1 0,0-1 0,0 1 0,0-1 0,0 1 0,0-1 0,0 1 0,0-1 0,0 1 0,0 0 0,0 0 0,0-1 0,0 1 0,-1 0 0,1 0 0,1 1 0,29 50 0,-27-43 0,6 10 0,22 35 0,-31-52 0,1 1 0,0-1 0,0 0 0,0 1 0,0-1 0,0 0 0,0 0 0,1 0 0,-1-1 0,1 1 0,-1-1 0,1 1 0,-1-1 0,1 0 0,0 0 0,4 1 0,-6-2 0,1 0 0,-1-1 0,0 1 0,1-1 0,-1 1 0,0-1 0,0 1 0,0-1 0,1 0 0,-1 0 0,0 1 0,0-1 0,0 0 0,0 0 0,0 0 0,0 0 0,-1 0 0,1-1 0,0 1 0,0 0 0,-1 0 0,1 0 0,-1-1 0,1 1 0,-1 0 0,1-2 0,12-42 0,-12 39 0,4-28 0,2-5 0,-4 31 0,2 15 0,-1 7 0,0-1 0,2 0 0,-1 0 0,2 0 0,0-1 0,0 0 0,1 0 0,15 16 0,-18-22 0,0-1 0,0 0 0,1 0 0,0 0 0,0-1 0,0 0 0,0 0 0,1 0 0,0-1 0,0 0 0,0 0 0,0-1 0,0 0 0,0 0 0,0-1 0,1 0 0,14 1 0,-19-3 0,1 1 0,0-1 0,0 0 0,0 0 0,0 0 0,0-1 0,0 1 0,-1-1 0,1 0 0,-1 0 0,1 0 0,-1 0 0,0-1 0,0 1 0,0-1 0,0 0 0,0 0 0,-1 0 0,1 0 0,-1 0 0,3-7 0,4-7 0,0-1 0,-2 0 0,8-25 0,-1 3 0,-12 33 0,1 1 0,0 0 0,1 0 0,-1 0 0,1 1 0,1-1 0,-1 1 0,0 0 0,1 0 0,0 0 0,11-7 0,-13 10 0,0 1 0,0-1 0,-1 1 0,1 0 0,0 0 0,0 0 0,1 0 0,-1 0 0,0 0 0,0 1 0,0 0 0,0 0 0,1 0 0,-1 0 0,0 0 0,0 0 0,0 1 0,1 0 0,-1-1 0,0 1 0,0 1 0,0-1 0,0 0 0,-1 1 0,1-1 0,0 1 0,4 4 0,0 0 0,-1 1 0,0 0 0,0 0 0,-1 1 0,0 0 0,0 0 0,-1 0 0,0 0 0,0 1 0,-1-1 0,0 1 0,0 0 0,-1 0 0,1 13 0,-7-39 0,0 1 0,-1 0 0,0 0 0,-11-19 0,13 29 0,0 0 0,-1 0 0,0 0 0,0 1 0,-1-1 0,-9-8 0,11 12 0,1 0 0,-1 0 0,1 0 0,-1 1 0,0-1 0,0 1 0,0 0 0,1 0 0,-1 0 0,0 0 0,-1 0 0,1 1 0,0-1 0,0 1 0,0 0 0,-5 0 0,5 1 0,0-1 0,0 1 0,0 0 0,1 1 0,-1-1 0,0 0 0,0 1 0,1-1 0,-1 1 0,1 0 0,0 0 0,0 0 0,-1 0 0,1 0 0,0 1 0,1-1 0,-1 1 0,0-1 0,1 1 0,-1-1 0,1 1 0,0 0 0,0 0 0,0 0 0,0 0 0,1 0 0,-1 4 0,-2 8 0,0 0 0,2 0 0,0 0 0,1 16 0,0-25 0,0 0 0,1 0 0,-1 0 0,1-1 0,0 1 0,0 0 0,1-1 0,0 1 0,0-1 0,0 0 0,1 1 0,0-1 0,0 0 0,0 0 0,0-1 0,1 1 0,0-1 0,0 0 0,0 0 0,0 0 0,1 0 0,-1-1 0,1 1 0,0-1 0,0-1 0,0 1 0,0-1 0,1 1 0,-1-2 0,1 1 0,0 0 0,-1-1 0,1 0 0,0-1 0,-1 1 0,1-1 0,0 0 0,0-1 0,8-1 0,-10 2 0,-1-1 0,1 0 0,0-1 0,-1 1 0,1 0 0,-1-1 0,0 0 0,0 0 0,1 0 0,-1 0 0,0-1 0,-1 1 0,1-1 0,0 0 0,-1 1 0,0-1 0,1 0 0,-1 0 0,0-1 0,0 1 0,-1 0 0,1-1 0,-1 1 0,0-1 0,0 0 0,1-4 0,3-12 0,-2 0 0,0 0 0,0-32 0,-3 42 0,0-99 0,-16-118 0,6 102 0,6 94 0,4 31 0,0 0 0,0 0 0,0 0 0,0 1 0,0-1 0,0 0 0,0 0 0,0 0 0,0 0 0,0 0 0,0 1 0,0-1 0,0 0 0,0 0 0,0 0 0,-1 0 0,1 0 0,0 0 0,0 0 0,0 0 0,0 1 0,0-1 0,0 0 0,0 0 0,-1 0 0,1 0 0,0 0 0,0 0 0,0 0 0,0 0 0,0 0 0,-1 0 0,1 0 0,0 0 0,0 0 0,0 0 0,0 0 0,0 0 0,-1 0 0,1 0 0,0 0 0,0 0 0,0 0 0,0 0 0,0 0 0,-1 0 0,1 0 0,0 0 0,0-1 0,0 1 0,0 0 0,0 0 0,0 0 0,0 0 0,-1 0 0,1 0 0,-5 17 0,-4 63 0,3 135 0,6-153 0,5 105 0,-3-145 0,1 1 0,1-1 0,1 0 0,1 0 0,12 28 0,-16-45 6,0 0-1,1-1 1,0 1-1,0-1 0,0 1 1,0-1-1,1 0 1,-1 0-1,1-1 1,0 1-1,0-1 1,0 0-1,1 0 0,-1 0 1,1 0-1,0-1 1,0 0-1,0 0 1,0 0-1,0-1 1,8 2-1,-3-2-154,0 0 1,1-1-1,-1 0 1,1 0-1,-1-2 1,1 1-1,-1-1 1,0-1-1,17-5 1,28-15-6678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0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24575,'0'4'0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2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435 2284 24575,'-3'2'0,"0"0"0,-1 1 0,1-1 0,0 0 0,-1-1 0,0 1 0,1-1 0,-1 1 0,0-1 0,0 0 0,0-1 0,1 1 0,-1-1 0,0 1 0,-8-2 0,-1 1 0,0-2 0,1 1 0,-21-7 0,19 4 0,0-1 0,-1-1 0,2-1 0,-1 0 0,1 0 0,0-2 0,1 1 0,0-2 0,0 1 0,1-2 0,0 0 0,1 0 0,0 0 0,1-2 0,0 1 0,1-1 0,0 0 0,-8-22 0,1-1 0,2 0 0,2-1 0,1-1 0,2 1 0,2-1 0,-3-50 0,7 28 0,3 1 0,3-1 0,2 1 0,3 0 0,20-71 0,10-8 0,61-135 0,28-16 0,-91 217 0,91-130 0,-99 165 0,1 1 0,1 1 0,2 2 0,62-49 0,-67 62 0,2 1 0,-1 1 0,2 1 0,0 2 0,1 2 0,1 0 0,39-8 0,-47 15 0,1 1 0,-1 1 0,1 1 0,0 1 0,1 2 0,-1 1 0,34 5 0,-46-4 0,0 1 0,-1 0 0,1 1 0,-1 1 0,0 0 0,0 1 0,-1 0 0,1 1 0,-1 0 0,-1 1 0,1 0 0,-1 1 0,-1 1 0,0-1 0,10 14 0,0 8-1365,-7-4-5461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3.0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8 487 24575,'-6'-12'0,"5"10"0,2 3 0,13 17 0,34 28 0,1-3 0,2-2 0,2-2 0,72 40 0,-115-73 0,-1 0 0,0 0 0,1 0 0,0-1 0,0 0 0,0-1 0,1 0 0,-1-1 0,1 0 0,0-1 0,12 2 0,-21-5 0,1 1 0,0-1 0,-1 1 0,1-1 0,0 0 0,-1 0 0,1 0 0,-1-1 0,0 1 0,1-1 0,-1 1 0,0-1 0,0 0 0,0 1 0,0-1 0,0 0 0,-1 0 0,1-1 0,0 1 0,-1 0 0,0 0 0,1-1 0,-1 1 0,0-1 0,0 1 0,1-5 0,3-9 0,-1-1 0,-1 0 0,3-19 0,-4 20 0,16-114-105,72-368-1155,-85 483-5566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6.1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1204 186 24575,'0'-8'0,"0"1"0,0-1 0,-1 0 0,0 0 0,-1 1 0,0-1 0,0 1 0,-1-1 0,1 1 0,-2 0 0,1 0 0,-7-10 0,6 12 0,0 1 0,0 0 0,0-1 0,-1 2 0,1-1 0,-1 0 0,0 1 0,0 0 0,0 0 0,-1 1 0,1-1 0,0 1 0,-1 0 0,0 1 0,1-1 0,-1 1 0,-7 0 0,-3 0 0,1 0 0,-1 2 0,1 0 0,0 0 0,-1 2 0,1 0 0,0 1 0,0 0 0,1 1 0,-1 1 0,1 0 0,0 1 0,1 0 0,-18 14 0,1 1 0,1 1 0,1 1 0,2 1 0,-46 57 0,12-6 0,3 2 0,-47 89 0,44-48 0,4 3 0,-55 180 0,-34 271 0,119-422 0,7 2 0,6 0 0,11 237 0,18-130 0,-7-187 0,25 110 0,-22-145 0,1-1 0,2 0 0,32 58 0,74 95 0,-103-165 0,0-1 0,2 0 0,0-2 0,2-1 0,46 37 0,-52-47 0,1-1 0,0 0 0,1-2 0,0 0 0,0 0 0,0-2 0,1 0 0,0-1 0,0-2 0,25 3 0,-5-3 0,0-2 0,0-1 0,0-2 0,-1-2 0,1-2 0,-1-1 0,53-17 0,-61 13 0,-1-1 0,0-1 0,0-1 0,-2-2 0,0-1 0,0-1 0,-2-1 0,0-1 0,32-35 0,-2-8 0,-3-2 0,67-111 0,65-156 0,-115 195 0,62-177 0,-105 236 0,-3 0 0,-4-2 0,-3 0 0,5-85 0,-12-454 0,-12 451 0,1 74 0,-5 1 0,-22-109 0,15 137 0,-2 1 0,-3 1 0,-52-115 0,61 156 0,-2 0 0,0 1 0,-1 1 0,-1 0 0,0 1 0,-2 0 0,0 1 0,-1 1 0,-1 0 0,-1 2 0,-32-22 0,17 18 15,0 1 0,-2 2 0,0 2 0,0 1 0,-2 1 0,1 3 0,-78-10 0,70 15-227,-1 2 0,1 2 0,-1 2-1,0 2 1,1 2 0,-63 16 0,33 0-6614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8:58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680 55 24575,'0'-2'0,"0"0"0,0-1 0,-1 1 0,1 0 0,-1 0 0,0 0 0,0-1 0,0 1 0,0 0 0,0 0 0,0 0 0,0 0 0,-1 1 0,1-1 0,-1 0 0,1 0 0,-1 1 0,0-1 0,1 1 0,-1 0 0,0-1 0,0 1 0,0 0 0,0 0 0,0 0 0,0 0 0,-1 1 0,1-1 0,0 0 0,0 1 0,-4-1 0,-10-1 0,0 0 0,0 1 0,-24 2 0,23-1 0,6 1 0,1 0 0,0 0 0,-1 1 0,1 1 0,0-1 0,0 2 0,1-1 0,-1 2 0,1-1 0,0 1 0,-14 10 0,-6 6 0,2 2 0,-26 27 0,23-21 0,14-13 0,0 1 0,2 0 0,0 0 0,1 2 0,1-1 0,0 2 0,-13 31 0,5-5 0,2 1 0,1 0 0,3 2 0,2-1 0,2 2 0,3-1 0,-3 87 0,11-44 0,-17 145 0,11-203 0,2-1 0,1 67 0,3-84 0,1-1 0,1 1 0,0 0 0,1-1 0,1 0 0,0 0 0,1 0 0,12 21 0,-14-28 0,8 13 0,0-1 0,28 34 0,-35-49 0,-1 0 0,1-1 0,0 1 0,0-1 0,0 0 0,0 0 0,1-1 0,0 0 0,-1 0 0,1 0 0,0-1 0,1 1 0,-1-1 0,0-1 0,9 2 0,13 0 0,0-2 0,0 0 0,0-2 0,0-1 0,0-1 0,0-2 0,47-13 0,-63 13 0,0-1 0,-1 0 0,1-1 0,-1 0 0,-1-1 0,1 0 0,-1 0 0,-1-1 0,1-1 0,-2 0 0,1 0 0,-1 0 0,-1-1 0,0-1 0,0 1 0,-1-1 0,-1 0 0,5-15 0,58-134 0,-39 98 0,39-123 0,-19 13 0,-18 75 0,30-184 0,-60 277 0,1-14 0,0 1 0,-1-34 0,-1 47 0,-1-1 0,0 0 0,0 0 0,0 1 0,-1-1 0,0 1 0,0-1 0,0 1 0,-1 0 0,0 0 0,0 0 0,0 0 0,-5-5 0,-52-54 0,25 27 0,-44-57 0,75 88 10,-1-1 0,0 1 0,0 1 0,-1-1 0,0 1 0,0-1 0,0 2 0,-1-1 0,1 1 0,-1 0 0,-14-6 0,12 7-175,-1 0 0,0 1 0,1 0 0,-1 1 0,0 0 0,0 0 0,0 1 0,-19 2 0,-10 3-6661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4.4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867 24 24575,'-3'-3'0,"-1"1"0,0-1 0,1 1 0,-1 0 0,0 0 0,0 0 0,0 1 0,-1-1 0,1 1 0,0 0 0,0 0 0,-1 0 0,1 1 0,0 0 0,-1 0 0,1 0 0,-1 0 0,1 1 0,-8 1 0,-6 2 0,-1 0 0,1 1 0,-20 9 0,25-8 0,0 0 0,0 1 0,1 0 0,0 1 0,0 1 0,1 0 0,0 0 0,1 1 0,0 0 0,0 1 0,1 0 0,-13 22 0,-1 8 0,2 1 0,-25 70 0,-2 4 0,31-80 0,-52 111 0,-60 182 0,89-196 0,6 1 0,6 1 0,-13 157 0,12 176 0,34-1 0,6-370 0,4-1 0,4-1 0,4-1 0,4-1 0,62 140 0,-71-192 0,2 0 0,2-1 0,1-1 0,2-2 0,2 0 0,1-2 0,52 50 0,-62-68 0,1-1 0,1 0 0,0-1 0,1-1 0,1-2 0,0 0 0,0-1 0,2-1 0,-1-1 0,1-1 0,0-1 0,1-1 0,-1-2 0,1 0 0,29 0 0,-32-5 0,-1-1 0,0-1 0,0-1 0,0 0 0,-1-2 0,0 0 0,0-2 0,0 0 0,-1-1 0,0-1 0,19-14 0,-7 3 0,-2-1 0,0-2 0,-1 0 0,-1-2 0,35-46 0,-21 16 0,-3-1 0,-2-3 0,39-89 0,65-201 0,-122 299 0,136-415 0,-122 340 0,28-230 0,-56 320 0,22-340 0,-26 324 0,-3 0 0,-2 0 0,-1 0 0,-4 1 0,-18-61 0,-5 11 0,-70-243 0,82 260 0,-39-103 0,49 159 0,-1 1 0,-1 0 0,-2 1 0,0 1 0,-2 0 0,0 1 0,-31-32 0,34 44 8,-1 0-1,-1 1 0,0 1 0,0 0 1,-1 1-1,0 0 0,-1 2 0,0 0 1,0 1-1,0 1 0,-1 1 1,-25-3-1,-26-1-431,-139 5 0,161 3-188,-21 1-6214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6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 84 24575,'0'0'0,"0"-1"0,0 0 0,0 0 0,0 1 0,0-1 0,-1 0 0,1 0 0,0 1 0,0-1 0,-1 0 0,1 1 0,0-1 0,-1 0 0,1 1 0,-1-1 0,1 0 0,-1 1 0,1-1 0,-1 1 0,1-1 0,-1 1 0,1-1 0,-1 1 0,0 0 0,1-1 0,-1 1 0,0-1 0,1 1 0,-1 0 0,0 0 0,0 0 0,1-1 0,-1 1 0,0 0 0,0 0 0,1 0 0,-1 0 0,0 0 0,0 0 0,1 0 0,-1 1 0,0-1 0,0 0 0,1 0 0,-1 0 0,0 1 0,0-1 0,1 0 0,-2 2 0,-2-1 0,-1 1 0,1 0 0,0 0 0,0 0 0,0 1 0,-7 5 0,4 0 0,0 1 0,0 0 0,1 1 0,1-1 0,-1 1 0,1 0 0,1 1 0,0-1 0,1 1 0,0 0 0,-3 14 0,3-2 0,0 0 0,2-1 0,0 1 0,4 37 0,-2-56 0,-1 1 0,1 0 0,1-1 0,-1 1 0,1-1 0,-1 1 0,1-1 0,0 0 0,1 0 0,-1 0 0,1 0 0,0 0 0,0 0 0,0-1 0,0 1 0,1-1 0,0 0 0,-1 0 0,1 0 0,0-1 0,0 0 0,8 4 0,-3-2 0,1-1 0,-1 0 0,1 0 0,0-1 0,0-1 0,0 0 0,0 0 0,0-1 0,18-1 0,-25 0 0,0 1 0,0-1 0,0 0 0,-1 1 0,1-2 0,0 1 0,-1 0 0,1 0 0,-1-1 0,0 1 0,1-1 0,-1 0 0,0 0 0,0 0 0,0 0 0,0 0 0,0 0 0,0 0 0,-1-1 0,1 1 0,-1-1 0,0 1 0,0-1 0,0 1 0,0-1 0,0 0 0,0 0 0,-1 0 0,1-4 0,1-10 0,0 0 0,-2 0 0,-2-32 0,1 26 0,0-2 0,1 6 0,-1 0 0,-1 0 0,0 0 0,-7-22 0,7 35 0,0 0 0,-1 0 0,1 0 0,-1 1 0,-1-1 0,1 1 0,-1 0 0,0-1 0,0 2 0,0-1 0,-1 0 0,0 1 0,0 0 0,0 0 0,0 1 0,-10-6 0,8 5 0,-1 0 0,1 1 0,-1 0 0,0 0 0,0 0 0,-1 1 0,1 0 0,0 1 0,-1 0 0,1 0 0,-1 1 0,-15 1 0,17 1 0,1-1 0,-1 1 0,1 0 0,-1 1 0,1 0 0,0 0 0,0 0 0,0 1 0,0-1 0,1 1 0,-1 1 0,1-1 0,0 1 0,0 0 0,1 0 0,-6 8 0,2-1 0,0 1 0,1 1 0,0-1 0,1 1 0,1 0 0,0 1 0,1-1 0,1 1 0,0 0 0,1 0 0,0 0 0,1 0 0,1 0 0,1 1 0,0-1 0,1 0 0,0 0 0,6 19 0,-6-29 0,0 0 0,0-1 0,1 1 0,-1-1 0,1 0 0,0 0 0,0 0 0,0 0 0,1 0 0,-1-1 0,1 0 0,0 1 0,0-1 0,0-1 0,1 1 0,-1-1 0,0 1 0,1-1 0,0 0 0,-1-1 0,1 1 0,8 0 0,8 1 0,0 0 0,0-2 0,0-1 0,24-2 0,-11 0 0,-30 2 0,0 0 0,0 0 0,0 0 0,0-1 0,0 1 0,0-1 0,-1 0 0,1 0 0,0-1 0,0 1 0,0-1 0,-1 0 0,1 0 0,-1 0 0,0 0 0,1 0 0,-1-1 0,0 0 0,0 0 0,-1 0 0,1 0 0,-1 0 0,1 0 0,-1 0 0,0-1 0,0 0 0,0 1 0,-1-1 0,1 0 0,-1 1 0,2-9 0,2-20 0,-1-1 0,-2 0 0,-1 0 0,-2 1 0,-5-45 0,5 69 0,0 1 0,0 0 0,-1 0 0,0 0 0,0 0 0,-1 0 0,1 0 0,-2 0 0,1 1 0,-1 0 0,0-1 0,0 1 0,0 1 0,-1-1 0,0 1 0,-7-6 0,5 5 0,0 1 0,0 1 0,-1-1 0,1 2 0,-1-1 0,0 1 0,0 0 0,0 0 0,-1 1 0,1 0 0,-1 1 0,1-1 0,-13 1 0,12 1 0,1 0 0,-1 0 0,1 1 0,-1 0 0,1 0 0,0 1 0,-1 0 0,-14 6 0,18-5 0,-1 1 0,1-1 0,0 1 0,0 0 0,0 0 0,0 1 0,1-1 0,0 1 0,-1 0 0,2 0 0,-1 1 0,-3 7 0,1-1 0,0 1 0,1-1 0,1 1 0,0 0 0,1 0 0,1 1 0,0-1 0,-1 19 0,2 11 0,7 55 0,-5-91 0,1 0 0,-1 0 0,1 0 0,1 0 0,-1-1 0,1 1 0,1-1 0,-1 0 0,1 0 0,0 0 0,0 0 0,1 0 0,-1-1 0,1 0 0,1 0 0,-1-1 0,0 1 0,1-1 0,0 0 0,0 0 0,12 4 0,-12-5 0,0 0 0,0-1 0,1 0 0,-1 0 0,1 0 0,-1-1 0,1 0 0,-1 0 0,1 0 0,0-1 0,-1 0 0,1-1 0,0 0 0,-1 0 0,1 0 0,-1 0 0,1-1 0,-1 0 0,0-1 0,0 0 0,0 1 0,0-2 0,6-3 0,-4-1 0,0 0 0,0 0 0,0-1 0,-2 0 0,1 0 0,-1-1 0,0 0 0,-1 0 0,0 0 0,6-18 0,-4 4 0,0 0 0,-1 0 0,4-46 0,-10 62 0,1-1 0,-1 1 0,0 0 0,-1 0 0,0 0 0,0-1 0,-1 1 0,0 0 0,0 1 0,-1-1 0,-3-8 0,3 12 0,1 0 0,-1 0 0,0 1 0,0-1 0,0 1 0,0 0 0,0 0 0,-1 0 0,1 0 0,-1 0 0,0 1 0,0 0 0,0-1 0,0 1 0,0 1 0,-1-1 0,1 1 0,-1 0 0,1 0 0,-1 0 0,-5 0 0,-41-1-1365,28 3-5461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6.9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0 24575,'-2'1'0,"1"-1"0,0 0 0,-1 1 0,1 0 0,-1-1 0,1 1 0,0 0 0,-1 0 0,1-1 0,0 1 0,0 0 0,0 0 0,0 0 0,0 1 0,0-1 0,0 0 0,0 0 0,0 1 0,0-1 0,0 2 0,-13 29 0,9-17 0,2 0 0,0 1 0,0-1 0,2 1 0,0-1 0,0 1 0,2-1 0,4 30 0,-4-36 0,1-1 0,0 1 0,1 0 0,0-1 0,0 0 0,1 1 0,0-1 0,0-1 0,1 1 0,0-1 0,1 0 0,-1 0 0,1 0 0,0-1 0,1 0 0,13 10 0,-4-5-1365,-3-1-5461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7.7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0 24575,'-10'0'0,"0"0"0,0 1 0,0 0 0,0 0 0,0 1 0,-15 4 0,22-4 0,0-1 0,0 1 0,0 0 0,0-1 0,0 1 0,1 0 0,-1 1 0,1-1 0,0 0 0,0 1 0,-1-1 0,2 1 0,-1 0 0,0 0 0,0-1 0,1 1 0,0 0 0,-1 0 0,1 1 0,0-1 0,1 0 0,-1 0 0,0 6 0,-1 5 0,0 0 0,2 0 0,-1 0 0,2 0 0,3 23 0,-3-31 0,1 0 0,-1 0 0,1-1 0,1 1 0,-1-1 0,1 1 0,0-1 0,0 0 0,0 0 0,1 0 0,-1 0 0,1-1 0,0 0 0,1 0 0,7 6 0,63 35-1365,-60-35-5461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09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 24575,'0'1'0,"1"0"0,-1 0 0,0 0 0,1 0 0,-1 0 0,0 0 0,1-1 0,-1 1 0,1 0 0,0 0 0,-1-1 0,1 1 0,0 0 0,-1-1 0,1 1 0,0 0 0,0-1 0,-1 1 0,1-1 0,0 1 0,0-1 0,0 0 0,0 1 0,1-1 0,28 9 0,-21-7 0,29 6 0,0-1 0,0-3 0,0-1 0,54-2 0,18 1 0,-115-3 0,1 0 0,-1 0 0,1 0 0,0 0 0,0-1 0,-1 1 0,1-1 0,0-1 0,1 1 0,-1 0 0,0-1 0,1 0 0,-1 0 0,1 0 0,-5-5 0,-4-7 0,0 0 0,-13-23 0,16 23 0,73 44 0,64 13 0,-64-23 0,-64-19 0,0 1 0,1-1 0,-1 1 0,0-1 0,1 1 0,-1-1 0,0 1 0,0 0 0,0-1 0,1 1 0,-1-1 0,0 1 0,0-1 0,0 1 0,0 0 0,0-1 0,0 1 0,0-1 0,0 1 0,0 0 0,-1-1 0,1 1 0,0-1 0,0 1 0,0-1 0,-1 1 0,1-1 0,0 1 0,0 0 0,-1-1 0,1 0 0,-1 1 0,1-1 0,-1 2 0,-18 25 0,16-22 0,-54 63-1365,24-33-5461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1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 24575,'-10'-2'0,"2"2"0,3 13 0,3-5 0,1 0 0,0 1 0,0-1 0,1 0 0,1 13 0,0-22 0,0 0 0,0 0 0,0 1 0,-1-1 0,1 0 0,0 1 0,0-1 0,0 0 0,1 1 0,-1-1 0,0 1 0,0 0 0,0-1 0,0 1 0,0 0 0,0-1 0,1 1 0,-1 0 0,0 0 0,0 0 0,0 0 0,1 0 0,1 1 0,-1 0 0,0 0 0,1 0 0,-1 1 0,0-1 0,0 1 0,0-1 0,0 1 0,0 0 0,0 0 0,-1-1 0,1 1 0,-1 1 0,1-1 0,-1 0 0,0 0 0,1 0 0,-1 1 0,0-1 0,-1 1 0,1-1 0,1 5 0,0 4 0,0 1 0,0 0 0,0 17 0,-3-10-136,0 0-1,-2 0 1,0-1-1,-1 1 1,-1-1-1,-1 1 1,0-1-1,-1-1 0,-13 24 1,-18 27-6690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31.7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68 299 24575,'-7'0'0,"1"0"0,0 1 0,-1 0 0,1 0 0,0 1 0,0 0 0,0 0 0,-9 4 0,15-6 0,0 0 0,0 0 0,0 0 0,0 0 0,0 0 0,-1 0 0,1 0 0,0 0 0,0 0 0,0 0 0,0 1 0,0-1 0,0 0 0,0 0 0,-1 0 0,1 0 0,0 0 0,0 0 0,0 0 0,0 0 0,0 0 0,0 0 0,0 0 0,0 1 0,0-1 0,-1 0 0,1 0 0,0 0 0,0 0 0,0 0 0,0 0 0,0 0 0,0 1 0,0-1 0,0 0 0,0 0 0,0 0 0,0 0 0,0 0 0,0 0 0,0 1 0,0-1 0,0 0 0,0 0 0,0 0 0,0 0 0,0 0 0,0 0 0,0 1 0,0-1 0,0 0 0,1 0 0,-1 0 0,0 0 0,0 0 0,0 0 0,10 4 0,16-2 0,409-1 0,-208-2 0,4-13 0,-19 1 0,138 15 0,139-4 0,-394-7 0,172-37 0,-255 43 0,308-49 0,-237 40 0,153-13 0,-194 20 0,57 2 0,4 0 0,-77-2 0,-21-1 0,-15-2 0,-28-7 0,-57-12 0,59 18 0,1-1 0,-46-20 0,78 28 0,-1 0 0,1 1 0,0-1 0,0 0 0,-1-1 0,1 1 0,1 0 0,-6-6 0,8 3 0,10 5 0,8 4 0,153 63 0,-169-67 0,-1 0 0,0 1 0,1-1 0,-1 1 0,0-1 0,1 1 0,-1 0 0,0-1 0,0 1 0,0 0 0,0 0 0,1 0 0,-1 0 0,0 0 0,-1 0 0,1 0 0,0 1 0,0-1 0,0 0 0,-1 0 0,1 1 0,0-1 0,-1 0 0,0 1 0,1-1 0,-1 0 0,0 1 0,1-1 0,-1 1 0,0-1 0,0 1 0,0-1 0,0 0 0,-1 1 0,1-1 0,0 1 0,0-1 0,-1 2 0,-3 5 0,0 0 0,-1-1 0,1 1 0,-1-1 0,-9 10 0,7-8 0,-31 35-682,-75 67-1,18-27-6143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39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74 551 24575,'-20'4'0,"16"-3"0,0 0 0,0 0 0,0-1 0,-1 1 0,1-1 0,-8 0 0,11 0 0,0 0 0,0-1 0,0 1 0,1 0 0,-1-1 0,0 1 0,0-1 0,0 1 0,1-1 0,-1 1 0,0-1 0,1 0 0,-1 1 0,0-1 0,1 0 0,-1 1 0,1-1 0,-1 0 0,1 0 0,0 1 0,-1-1 0,1 0 0,0 0 0,-1 0 0,1 0 0,0 0 0,0 0 0,0 1 0,0-1 0,0 0 0,0 0 0,0 0 0,0 0 0,0 0 0,0 0 0,0 0 0,1 1 0,-1-1 0,1-1 0,0-1 0,0-1 0,0 1 0,1 0 0,-1 0 0,1 0 0,0 0 0,0 0 0,0 1 0,0-1 0,0 0 0,1 1 0,-1 0 0,6-4 0,41-27 0,-38 26 0,25-16 0,2 2 0,0 1 0,1 2 0,43-13 0,218-70 0,-220 81 0,1 5 0,94-6 0,-92 12 0,159-17 0,-111 16 0,172 8 0,-142 5 0,-83-4 0,-12 0 0,127 13 0,-67 10 0,-2 5 0,128 46 0,-231-64 0,0 1 0,0 1 0,-1 1 0,21 16 0,14 9 0,-53-36 0,-1-1 0,1 1 0,-1 0 0,1 0 0,-1 0 0,0 0 0,1 0 0,-1 0 0,0 0 0,0 1 0,1-1 0,0 3 0,-2-4 0,0 1 0,-1-1 0,1 0 0,-1 0 0,1 1 0,-1-1 0,1 0 0,-1 0 0,1 0 0,-1 1 0,1-1 0,-1 0 0,1 0 0,-1 0 0,1 0 0,-1 0 0,1 0 0,-1 0 0,1 0 0,-1 0 0,1 0 0,-1 0 0,1-1 0,-1 1 0,0 0 0,-48-14 0,36 8 0,0-1 0,1 0 0,0 0 0,0-1 0,1-1 0,0 0 0,1 0 0,0-1 0,0 0 0,1-1 0,0 0 0,1-1 0,0 0 0,1 0 0,1 0 0,0-1 0,0 0 0,-7-26 0,9 20 0,-2-9 0,-2-1 0,-17-43 0,19 62 0,6 15 0,10 21 0,6-4 0,1-1 0,37 36 0,13 16 0,-52-56 0,-5-4 0,1-1 0,-2 1 0,0 1 0,0 0 0,-2 0 0,9 19 0,-16-33 0,0 1 0,0-1 0,0 1 0,0-1 0,0 1 0,0 0 0,0-1 0,0 1 0,-1-1 0,1 1 0,0-1 0,0 1 0,0-1 0,0 1 0,-1-1 0,1 1 0,0-1 0,-1 1 0,1-1 0,0 0 0,-1 1 0,1-1 0,0 1 0,-1-1 0,1 0 0,-1 1 0,1-1 0,-1 0 0,1 0 0,-1 1 0,1-1 0,-1 0 0,1 0 0,-1 0 0,1 1 0,-1-1 0,0 0 0,-29 5 0,20-4 0,-135 22-1365,59-9-5461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0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24575,'106'1'0,"168"-3"0,-264 2 0,45-4 0,-52 3 0,1 1 0,-1-1 0,0 0 0,1 0 0,-1 0 0,0 0 0,0-1 0,0 1 0,0-1 0,0 0 0,0 0 0,4-4 0,-6 6 0,-1-1 0,0 1 0,0 0 0,1-1 0,-1 1 0,0-1 0,0 1 0,0 0 0,0-1 0,1 1 0,-1-1 0,0 1 0,0 0 0,0-1 0,0 1 0,0-1 0,0 1 0,0-1 0,0 1 0,0-1 0,0 1 0,-1 0 0,1-1 0,0 1 0,0-1 0,0 1 0,0 0 0,-1-1 0,1 1 0,0 0 0,0-1 0,-1 1 0,1 0 0,0-1 0,-1 1 0,1 0 0,0-1 0,-1 1 0,1 0 0,0 0 0,-1 0 0,1-1 0,-1 1 0,1 0 0,0 0 0,-1 0 0,1 0 0,-1 0 0,1 0 0,-1-1 0,-23-5 0,11 3 0,0 1 0,-1 1 0,1 0 0,0 1 0,-1 0 0,1 1 0,0 0 0,-19 5 0,30-5 0,-1 0 0,1 1 0,0-1 0,-1 1 0,1 0 0,0 0 0,0 0 0,0 0 0,0 0 0,1 0 0,-1 0 0,1 0 0,-1 1 0,1-1 0,0 1 0,0-1 0,0 1 0,0-1 0,0 1 0,0 0 0,0 5 0,-1 7 0,1-1 0,1 29 0,0-29 0,4 130-1365,-3-118-5461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4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40 154 24575,'-4'0'0,"-25"0"0,23-4 0,14-3 0,36-9 0,0 1 0,1 1 0,81-11 0,-59 12 0,-25 5 0,-10 2 0,60-18 0,-91 23-45,12-5 215,-12 6-200,-1 0 0,0 0-1,0 0 1,0 0-1,1 0 1,-1-1-1,0 1 1,0 0 0,0 0-1,1 0 1,-1 0-1,0 0 1,0-1 0,0 1-1,0 0 1,0 0-1,1 0 1,-1-1-1,0 1 1,0 0 0,0 0-1,0 0 1,0-1-1,0 1 1,0 0 0,0 0-1,0-1 1,0 1-1,0 0 1,0 0-1,0 0 1,0-1 0,0 1-1,0 0 1,0 0-1,0-1 1,0 1 0,0 0-1,0 0 1,0 0-1,0-1 1,-1 1-1,1 0 1,0 0 0,0 0-1,0-1 1,0 1-1,-1 0 1,-8-5-6796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24575,'9'0'0,"7"0"0,10 0 0,10 0 0,7-5 0,6-1 0,7 1 0,3-4 0,5-1 0,1-2 0,-2 0 0,-3-2 0,-7 2 0,-8 2 0,-21 3 0,-18 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24575,'18'-5'0,"15"-1"0,10-4 0,11 0 0,11-3 0,7-5 0,4-2 0,3 1 0,2 0 0,-5 3 0,-6 5 0,-10 3 0,-11 0 0,-19 0 0,-23 2 0,-21 2 0,-9 1-8191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5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24575,'31'0'0,"19"-5"0,11-1 0,3-4 0,4-1 0,0-2 0,1 0 0,-2-1 0,1 1 0,-2-1 0,-8 1 0,-9 4 0,-14 2-8191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24575,'31'0'0,"24"0"0,16-5 0,9-1 0,4-4 0,2-5 0,-6 0 0,-2-2 0,-11 3 0,-7-2 0,-14 2-8191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79 109 24575,'31'-5'0,"24"-5"0,16-2 0,9-3 0,4 2 0,-3-3 0,-2 3 0,-5 2 0,-12 4 0,-10 3 0,-20 2 0,-15 2-8191</inkml:trace>
  <inkml:trace contextRef="#ctx0" brushRef="#br0" timeOffset="1">1 344 24575,'27'-9'0,"21"-3"0,17-3 0,11-5 0,5-2 0,2 1 0,-3 1 0,-7 4 0,-12 4 0,-11 4 0,-14 4-8191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24575,'31'-4'0,"24"-7"0,16-5 0,13-4 0,2-4 0,-5 2 0,-8 6 0,-11 0 0,-12 4 0,-15 3-8191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08:0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 24575,'-17'22'0,"-25"43"0,-18 46 0,2 5-8191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9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108 167 24575,'1'-12'0,"0"0"0,0 0 0,7-21 0,-38 148 0,-27 113 0,45-166 0,-7 106 0,26-333 0,1 86 0,4-1 0,3 2 0,40-125 0,-53 197 0,0 1 0,1-1 0,-1 0 0,1 1 0,1 0 0,-1 0 0,1 0 0,8-9 0,-11 13 0,0 0 0,0 0 0,1 1 0,-1-1 0,0 0 0,1 0 0,-1 1 0,1-1 0,-1 1 0,1 0 0,-1-1 0,1 1 0,-1 0 0,1 0 0,-1 0 0,1 0 0,-1 0 0,1 0 0,-1 0 0,1 1 0,-1-1 0,1 0 0,-1 1 0,0-1 0,1 1 0,-1 0 0,1-1 0,-1 1 0,0 0 0,0 0 0,1 0 0,-1 0 0,0 0 0,0 0 0,0 0 0,0 0 0,0 1 0,0-1 0,0 2 0,7 7 0,-1 0 0,-1 1 0,0-1 0,0 1 0,-1 0 0,5 16 0,17 76 0,-21-78 0,25 116 0,12 146 0,-40-255-1365,-2-7-5461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24575,'31'-9'0,"28"-7"0,18-5 0,13 0 0,5 0 0,-5-2 0,-9 4 0,-9 5 0,-13 1 0,-15 1-8191</inkml:trace>
  <inkml:trace contextRef="#ctx0" brushRef="#br0" timeOffset="1">158 221 24575,'27'0'0,"26"0"0,18-4 0,10-2 0,0-4 0,-4 0 0,-16 1-8191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7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24575,'112'54'0,"152"101"0,-92-50 0,-42-31 0,225 92 0,-291-142 0,1-2 0,1-4 0,1-3 0,0-2 0,129 6 0,-181-18-120,40-2 374,-52 1-354,0 0 0,0-1 0,0 1 0,0-1 0,-1 0 0,1 0 0,0 0 0,0 0 0,-1 0 0,1-1 1,-1 1-1,1-1 0,-1 1 0,4-5 0,1-8-6726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24575,'3'-3'0,"2"11"0,4 14 0,-2 5 0,35 112 0,-37-125 0,2 1 0,-1-2 0,2 1 0,0-1 0,0 0 0,1 0 0,13 13 0,-22-26 0,0 0 0,0-1 0,0 1 0,0 0 0,0 0 0,1 0 0,-1 0 0,0-1 0,0 1 0,0 0 0,0 0 0,0 0 0,0 0 0,0 0 0,0-1 0,0 1 0,1 0 0,-1 0 0,0 0 0,0 0 0,0 0 0,0 0 0,0 0 0,1 0 0,-1-1 0,0 1 0,0 0 0,0 0 0,0 0 0,1 0 0,-1 0 0,0 0 0,0 0 0,0 0 0,0 0 0,1 0 0,-1 0 0,0 0 0,0 0 0,0 0 0,0 0 0,1 0 0,-1 1 0,0-1 0,0 0 0,0 0 0,0 0 0,1 0 0,-1 0 0,0 0 0,0 0 0,0 1 0,-5-21 0,4 17 0,-16-54 0,2-1 0,-13-112 0,14 49 0,14 120 0,0 0 0,-1-1 0,1 1 0,0 0 0,0-1 0,0 1 0,0 0 0,0-1 0,0 1 0,1 0 0,-1-1 0,0 1 0,1 0 0,-1 0 0,1-1 0,-1 1 0,1 0 0,1-2 0,-2 3 0,1-1 0,0 1 0,-1 0 0,1-1 0,0 1 0,-1 0 0,1-1 0,0 1 0,0 0 0,0 0 0,-1 0 0,1 0 0,0 0 0,0 0 0,0 0 0,-1 0 0,1 0 0,0 0 0,0 0 0,-1 0 0,1 1 0,1-1 0,5 3 0,1 1 0,-1-1 0,0 1 0,12 9 0,86 67-1365,-49-37-5461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49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45 24575,'0'67'0,"-3"0"0,-3 0 0,-27 120 0,23-159 0,10-28 0,0 0 0,0-1 0,0 1 0,0 0 0,-1-1 0,1 1 0,0 0 0,0-1 0,0 1 0,0 0 0,-1-1 0,1 1 0,0 0 0,0 0 0,0-1 0,-1 1 0,1 0 0,0 0 0,0-1 0,-1 1 0,1 0 0,0 0 0,-1 0 0,1 0 0,0 0 0,-1-1 0,1 1 0,0 0 0,-1 0 0,1 0 0,0 0 0,-1 0 0,1 0 0,0 0 0,-1 0 0,1 0 0,0 0 0,-1 0 0,1 0 0,0 0 0,-1 1 0,1-1 0,0 0 0,-1 0 0,1 0 0,0 0 0,-1 0 0,1 1 0,0-1 0,0 0 0,-1 0 0,1 1 0,0-1 0,0 0 0,-1 0 0,1 1 0,0-1 0,0 0 0,0 1 0,0-1 0,-1 0 0,1 1 0,0-1 0,0 0 0,0 1 0,0-1 0,-4-18 0,0-1 0,2 0 0,0 0 0,1 0 0,2-30 0,0 10 0,-3 1 0,2-44 0,0 75 0,1 0 0,0 0 0,0 0 0,0 0 0,1 1 0,0-1 0,1 0 0,4-9 0,-6 15 0,-1 0 0,1 1 0,-1-1 0,1 0 0,-1 0 0,1 0 0,-1 1 0,1-1 0,0 0 0,-1 1 0,1-1 0,0 1 0,0-1 0,0 1 0,-1-1 0,1 1 0,0-1 0,0 1 0,0 0 0,0 0 0,0-1 0,0 1 0,0 0 0,0 0 0,0 0 0,1 0 0,0 0 0,0 1 0,0 0 0,0 0 0,0-1 0,0 1 0,0 0 0,-1 1 0,1-1 0,0 0 0,-1 0 0,4 3 0,3 6 0,0-1 0,-1 1 0,8 13 0,-14-21 0,30 53 0,13 23 0,-40-70 0,2-1 0,-1 0 0,1 0 0,1 0 0,-1-1 0,15 12 0,-21-18 0,1 1 0,-1-1 0,1 1 0,0-1 0,-1 0 0,1 1 0,-1-1 0,1 0 0,0 0 0,-1 1 0,1-1 0,0 0 0,-1 0 0,1 0 0,0 0 0,-1 0 0,1 0 0,0 0 0,-1 0 0,1 0 0,0 0 0,-1 0 0,1 0 0,0 0 0,-1-1 0,1 1 0,0 0 0,-1 0 0,1-1 0,0 1 0,0-1 0,0 0 0,0-1 0,0 1 0,0-1 0,0 0 0,0 1 0,0-1 0,-1 0 0,1 1 0,0-1 0,-1 0 0,1-3 0,2-51 0,-3 55 0,-2-63-455,-4 1 0,-14-67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0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3 312 24575,'-1'19'0,"0"0"0,0 1 0,3 19 0,-1-34 0,-1-1 0,1 0 0,-1 0 0,1 0 0,0 0 0,1 0 0,-1-1 0,1 1 0,-1 0 0,1 0 0,0-1 0,1 1 0,-1-1 0,1 0 0,-1 0 0,6 5 0,-7-7 0,1 0 0,-1 0 0,1 0 0,-1 0 0,1-1 0,-1 1 0,1 0 0,-1-1 0,1 1 0,0-1 0,-1 0 0,1 1 0,0-1 0,-1 0 0,1 0 0,0 0 0,-1 0 0,1 0 0,0-1 0,-1 1 0,3-1 0,-1 0 0,-1-1 0,1 1 0,-1-1 0,1 1 0,-1-1 0,0 0 0,0 0 0,0 0 0,0 0 0,0 0 0,2-5 0,1-1 0,0-1 0,-1 0 0,0 0 0,-1 0 0,0-1 0,3-13 0,-2-5 0,-2 1 0,-1-50 0,-2 104 0,-2 58 0,3-78 0,1 1 0,0-1 0,0 0 0,0 1 0,1-1 0,0 0 0,0 0 0,1 0 0,6 11 0,-9-16 0,1-1 0,0 1 0,0 0 0,0-1 0,1 1 0,-1-1 0,0 1 0,1-1 0,-1 0 0,0 0 0,1 1 0,0-1 0,-1 0 0,1 0 0,0-1 0,-1 1 0,1 0 0,0 0 0,0-1 0,0 1 0,-1-1 0,1 0 0,0 1 0,0-1 0,0 0 0,0 0 0,0 0 0,0 0 0,0-1 0,-1 1 0,1-1 0,0 1 0,0-1 0,0 1 0,0-1 0,-1 0 0,1 0 0,0 0 0,-1 0 0,1 0 0,-1 0 0,1 0 0,-1-1 0,0 1 0,2-2 0,5-5 0,-1 0 0,-1 0 0,0-1 0,0 0 0,0 0 0,7-18 0,-4 3 0,-1 1 0,-2-1 0,0-1 0,-1 1 0,-2-1 0,0 0 0,-2 1 0,-1-1 0,-4-33 0,4 56 0,0 0 0,0 0 0,0 0 0,-1 0 0,1 1 0,-1-1 0,1 0 0,-1 0 0,0 1 0,0-1 0,0 0 0,0 1 0,0-1 0,0 1 0,0-1 0,0 1 0,-1 0 0,1-1 0,0 1 0,-3-2 0,3 3 0,0 0 0,1 0 0,-1-1 0,1 1 0,-1 0 0,1 0 0,-1 0 0,0 0 0,1 0 0,-1 0 0,1 0 0,-1 0 0,1 1 0,-1-1 0,1 0 0,-1 0 0,0 0 0,1 1 0,-1-1 0,1 0 0,-1 0 0,1 1 0,-1-1 0,1 1 0,-2 0 0,1 1 0,0-1 0,0 1 0,0-1 0,0 1 0,0 0 0,0-1 0,0 1 0,1 0 0,-2 3 0,-3 26 0,0-1 0,3 1 0,0 0 0,2 0 0,5 42 0,-4-61 0,1 0 0,0 0 0,1 0 0,0 0 0,1 0 0,0-1 0,10 20 0,-11-27 0,-1 0 0,1-1 0,-1 1 0,1-1 0,0 1 0,0-1 0,1 0 0,-1 0 0,1 0 0,6 3 0,-7-4 0,-1-1 0,1 0 0,0 0 0,-1-1 0,1 1 0,0 0 0,0-1 0,0 0 0,0 0 0,0 0 0,0 0 0,-1 0 0,1 0 0,0-1 0,0 1 0,0-1 0,0 0 0,2-1 0,0-1 0,0 1 0,-1-1 0,1 0 0,-1-1 0,0 1 0,0-1 0,0 1 0,-1-1 0,1 0 0,-1-1 0,0 1 0,0-1 0,0 1 0,-1-1 0,0 0 0,2-6 0,4-10 0,-1-1 0,5-29 0,12-117 0,-7 33 0,-12 236 0,0-53-41,2 1 1,2-2-1,27 81 0,-14-53-1161,-9-25-5624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64 24575,'1'0'0,"0"-1"0,-1 1 0,1-1 0,0 0 0,-1 1 0,1-1 0,0 0 0,-1 1 0,1-1 0,-1 0 0,1 1 0,-1-1 0,1 0 0,-1 0 0,0 0 0,1 0 0,-1 1 0,0-1 0,0 0 0,0 0 0,0 0 0,1 0 0,-1 0 0,0 0 0,-1 0 0,1 1 0,0-1 0,0 0 0,0 0 0,0 0 0,-1 0 0,1 0 0,0 1 0,-1-1 0,1 0 0,-1 0 0,1 0 0,-1 1 0,1-1 0,-1 0 0,1 1 0,-1-1 0,0 0 0,1 1 0,-1-1 0,0 1 0,-1-1 0,-1-1 0,0 1 0,0-1 0,1 1 0,-1 0 0,0 0 0,-1 1 0,1-1 0,0 1 0,0-1 0,0 1 0,0 0 0,0 0 0,-4 1 0,3-1 0,1 1 0,0-1 0,0 1 0,-1 0 0,1 0 0,0 1 0,0-1 0,0 1 0,0 0 0,0-1 0,1 1 0,-1 0 0,0 1 0,1-1 0,0 0 0,-1 1 0,1-1 0,0 1 0,0 0 0,-2 4 0,3-4 0,0-1 0,1 1 0,-1-1 0,1 1 0,-1-1 0,1 1 0,0 0 0,0-1 0,0 1 0,1-1 0,-1 1 0,1-1 0,-1 1 0,1-1 0,0 1 0,0-1 0,0 1 0,0-1 0,0 0 0,0 0 0,1 0 0,-1 1 0,1-1 0,0-1 0,-1 1 0,1 0 0,3 2 0,1 1 0,1 0 0,-1-1 0,1 0 0,0 0 0,9 3 0,-9-4 0,-1-1 0,0 2 0,0-1 0,0 1 0,0 0 0,6 5 0,-12-8 0,1-1 0,0 1 0,-1-1 0,1 1 0,0-1 0,-1 1 0,1 0 0,-1 0 0,0-1 0,1 1 0,-1 0 0,1 0 0,-1-1 0,0 1 0,0 0 0,1 0 0,-1 0 0,0-1 0,0 1 0,0 0 0,0 0 0,0 0 0,0 0 0,0 0 0,0-1 0,0 1 0,0 0 0,-1 0 0,1 0 0,0 0 0,-1-1 0,1 1 0,0 0 0,-1 0 0,1-1 0,-1 1 0,1 0 0,-1-1 0,1 1 0,-1 0 0,0-1 0,1 1 0,-1-1 0,0 1 0,0-1 0,-1 1 0,-3 2 0,0 0 0,0-1 0,0 1 0,-1-1 0,-8 2 0,-18 3 0,-34 4 0,135-46 0,-29 18 0,43-25 0,-67 33 0,0-1 0,-2-1 0,1 0 0,-1-1 0,17-20 0,-20 22 0,-6 13 0,-8 22 0,1-15 0,-15 202 0,7-50 0,10-162 0,0 10 0,-1-1 0,-1 1 0,0-1 0,0 1 0,-6 13 0,8-22 0,0-1 0,0 0 0,0 1 0,0-1 0,0 1 0,0-1 0,-1 0 0,1 1 0,0-1 0,0 1 0,0-1 0,-1 0 0,1 1 0,0-1 0,0 0 0,0 1 0,-1-1 0,1 0 0,0 0 0,-1 1 0,1-1 0,0 0 0,-1 0 0,1 1 0,0-1 0,-1 0 0,1 0 0,-1 0 0,1 0 0,0 0 0,-1 1 0,1-1 0,-1 0 0,1 0 0,0 0 0,-1 0 0,1 0 0,-1 0 0,1 0 0,0-1 0,-1 1 0,-8-18 0,1-32 0,6-359 0,2 405 0,1 0 0,-1 0 0,1 0 0,-1 0 0,1 1 0,0-1 0,0 0 0,1 0 0,-1 0 0,1 1 0,0-1 0,0 1 0,0-1 0,0 1 0,3-3 0,-2 4 0,0 0 0,-1 0 0,1 0 0,0 0 0,0 1 0,0 0 0,1-1 0,-1 1 0,0 0 0,0 1 0,1-1 0,-1 0 0,0 1 0,1 0 0,-1 0 0,1 0 0,5 1 0,-2 0 0,0 0 0,0 1 0,0-1 0,0 2 0,-1-1 0,1 1 0,-1 0 0,1 0 0,-1 0 0,0 1 0,-1 0 0,9 7 0,-11-8 0,0 0 0,0-1 0,-1 1 0,1 0 0,-1 0 0,1 0 0,-1 1 0,0-1 0,0 1 0,-1-1 0,1 1 0,-1-1 0,0 1 0,0 0 0,0 0 0,0-1 0,-1 1 0,1 0 0,-1 0 0,0 0 0,0 0 0,0 0 0,-1 0 0,-1 4 0,1-4-65,-2-1 0,1 1 0,0-1 0,-1 1 0,1-1 0,-1 0 0,0 0 0,0 0 0,0 0 0,-1 0 0,1-1 0,-1 1 0,1-1 0,-1 0 0,0 0 0,0-1 0,0 1 0,0-1 0,0 0 0,-4 1 0,-15 4-6761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2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160 193 24575,'-3'-3'0,"0"0"0,0 1 0,0-1 0,0 0 0,0 1 0,0 0 0,0 0 0,-1 0 0,1 0 0,-1 1 0,0-1 0,1 1 0,-1 0 0,0 0 0,0 0 0,0 0 0,0 1 0,0 0 0,0 0 0,0 0 0,0 0 0,1 0 0,-9 3 0,8-2 0,0 1 0,0 0 0,1 0 0,-1 0 0,0 1 0,1-1 0,0 1 0,-1 0 0,1 0 0,0 0 0,1 0 0,-1 1 0,1-1 0,-1 1 0,1 0 0,0-1 0,0 1 0,0 0 0,1 0 0,0 0 0,-2 8 0,1-4 0,1 0 0,0 0 0,1 0 0,-1 0 0,2 0 0,-1 0 0,1 0 0,0 0 0,3 9 0,-3-15 0,-1 1 0,1-1 0,0 0 0,0 1 0,0-1 0,0 0 0,0 0 0,0 0 0,1 0 0,-1 0 0,0 0 0,1 0 0,0 0 0,0-1 0,-1 1 0,1 0 0,0-1 0,0 0 0,0 1 0,1-1 0,-1 0 0,0 0 0,0 0 0,1-1 0,-1 1 0,0 0 0,1-1 0,-1 0 0,1 1 0,-1-1 0,0 0 0,1 0 0,-1 0 0,3-1 0,-1 0 0,0 0 0,0-1 0,-1 1 0,1-1 0,-1 0 0,1 0 0,-1 0 0,0 0 0,0-1 0,0 1 0,0-1 0,0 0 0,0 1 0,-1-2 0,1 1 0,-1 0 0,0 0 0,0-1 0,0 1 0,1-6 0,3-5 0,0 0 0,-2-1 0,6-26 0,-10 46 0,-1-1 0,1 1 0,1-1 0,-1 1 0,1-1 0,0 1 0,0-1 0,0 1 0,0-1 0,1 0 0,0 0 0,0 0 0,0 0 0,0 0 0,0 0 0,1 0 0,0-1 0,0 1 0,0-1 0,0 0 0,0 0 0,1 0 0,0 0 0,-1-1 0,1 0 0,7 4 0,-5-3 0,1-1 0,-1 0 0,1 0 0,0-1 0,-1 1 0,1-1 0,11 0 0,-15-1 0,-1-1 0,1 1 0,-1 0 0,0-1 0,1 1 0,-1-1 0,1 0 0,-1 0 0,0 0 0,0 0 0,1 0 0,-1 0 0,0-1 0,0 1 0,0-1 0,0 1 0,-1-1 0,1 0 0,0 0 0,-1 0 0,1 0 0,-1 0 0,0 0 0,2-2 0,3-11 0,-1 0 0,-1 0 0,0 0 0,-1 0 0,0-1 0,0-25 0,3-14 0,-2 44 0,3 20 0,1 18 0,-3-5 0,-9-41 0,4 16 0,-1 1 0,0-1 0,0 1 0,0-1 0,0 1 0,0 0 0,-1 0 0,-2-4 0,3 5 0,1 1 0,0 0 0,-1 0 0,1-1 0,-1 1 0,1 0 0,-1 0 0,1-1 0,-1 1 0,1 0 0,-1 0 0,0 0 0,1 0 0,-1 0 0,1 0 0,-1 0 0,1 0 0,-1 0 0,1 0 0,-1 0 0,1 0 0,-1 0 0,0 0 0,1 0 0,-1 1 0,1-1 0,-1 0 0,1 0 0,-1 1 0,1-1 0,0 0 0,-1 1 0,1-1 0,-1 0 0,1 1 0,0-1 0,-1 1 0,1-1 0,0 1 0,-1-1 0,1 1 0,0-1 0,-1 2 0,-2 3 0,1 0 0,-1 0 0,1 0 0,0 1 0,0-1 0,1 1 0,0-1 0,0 1 0,0 0 0,0-1 0,1 12 0,0-9 0,1 0 0,-1 0 0,1 0 0,1 0 0,0-1 0,0 1 0,0 0 0,4 7 0,-3-10 0,0-1 0,1 0 0,-1 1 0,1-1 0,-1-1 0,1 1 0,0 0 0,1-1 0,-1 0 0,1 0 0,-1 0 0,1-1 0,0 1 0,0-1 0,0 0 0,0-1 0,0 1 0,1-1 0,-1 0 0,7 0 0,-8 0 0,1-1 0,0 1 0,-1-1 0,1 0 0,0-1 0,-1 1 0,1-1 0,0 0 0,-1 0 0,1-1 0,-1 1 0,0-1 0,1 0 0,-1 0 0,0 0 0,0-1 0,0 1 0,-1-1 0,1 0 0,-1 0 0,1-1 0,-1 1 0,4-6 0,2-6 0,-1-2 0,0 1 0,-2-1 0,10-34 0,6-74 0,-21 119 0,-1 0 0,1 0 0,-2 0 0,1-1 0,-1 1 0,0 0 0,-2-8 0,3 13 0,0 1 0,0-1 0,0 1 0,-1-1 0,1 0 0,0 1 0,0-1 0,-1 1 0,1-1 0,-1 1 0,1-1 0,0 1 0,-1-1 0,1 1 0,-1-1 0,1 1 0,-1-1 0,1 1 0,-1 0 0,0-1 0,1 1 0,-1 0 0,1 0 0,-1-1 0,0 1 0,1 0 0,-1 0 0,0 0 0,-1 0 0,0 1 0,1 0 0,-1-1 0,0 1 0,1 0 0,-1 0 0,1 0 0,-1 0 0,1 1 0,-1-1 0,1 0 0,0 0 0,0 1 0,0-1 0,-2 4 0,-4 4 0,1 0 0,1 0 0,-1 0 0,2 1 0,-1 0 0,1 0 0,1 0 0,0 1 0,-2 11 0,4-18 0,1 0 0,-1 0 0,1 0 0,0 0 0,0 0 0,0 0 0,0 0 0,1-1 0,0 1 0,0 0 0,0 0 0,0 0 0,0-1 0,1 1 0,0-1 0,-1 1 0,1-1 0,1 0 0,-1 1 0,0-1 0,1 0 0,0-1 0,-1 1 0,1 0 0,0-1 0,0 1 0,1-1 0,5 3 0,4 0 0,0-1 0,0 0 0,1-1 0,-1-1 0,1 0 0,0-1 0,0 0 0,0-1 0,0 0 0,-1-1 0,1-1 0,0 0 0,-1-1 0,1-1 0,23-9 0,-12-4 120,-24 16-170,-1 0 1,1 1-1,0-1 1,-1 0-1,1 1 1,-1-1-1,1 0 1,-1 0-1,1 0 1,-1 0-1,0 1 1,1-1-1,-1 0 1,0 0-1,0 0 1,1 0-1,-1 0 1,0 0-1,0 0 1,0 0-1,0 0 1,0 1-1,-1-1 1,1 0-1,0 0 1,0 0-1,-1 0 1,1 0-1,-1-1 1,-7-8-6777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24575,'2'1'0,"0"0"0,0 0 0,-1 0 0,1 0 0,0 0 0,0 1 0,-1-1 0,1 1 0,-1-1 0,1 1 0,-1-1 0,0 1 0,0 0 0,0 0 0,0 0 0,0 0 0,0 0 0,0 0 0,0 0 0,0 3 0,2 2 0,13 34 0,15 55 0,-19-56 0,29 69 0,-40-106 0,9 18 0,0-1 0,1-1 0,23 31 0,-33-49 0,-1 0 0,1 0 0,-1 0 0,1 0 0,0 0 0,0 0 0,0-1 0,0 1 0,-1 0 0,1 0 0,0-1 0,0 1 0,0 0 0,0-1 0,1 1 0,-1-1 0,0 1 0,0-1 0,0 0 0,0 1 0,0-1 0,1 0 0,-1 0 0,0 0 0,0 0 0,0 0 0,1 0 0,-1 0 0,0 0 0,0-1 0,0 1 0,0 0 0,1-1 0,-1 1 0,0-1 0,0 1 0,0-1 0,0 1 0,0-1 0,0 0 0,0 0 0,0 1 0,0-1 0,-1 0 0,1 0 0,1-1 0,3-5 0,-1 0 0,1-1 0,-1 1 0,-1-1 0,4-9 0,-6 14 0,35-101 0,45-209 0,-81 308-117,7-23 368,-7 27-330,0 0 0,1 0 0,-1 0 0,0 0 1,1 0-1,-1 0 0,1 0 0,-1 0 0,1 0 0,-1 0 0,1 0 0,0 0 0,0 0 0,-1 1 1,1-1-1,0 0 0,0 1 0,1-2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49:56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84 138 24575,'-1'-1'0,"0"-1"0,0 1 0,0 0 0,0 0 0,0 1 0,0-1 0,0 0 0,0 0 0,0 0 0,0 1 0,-1-1 0,1 0 0,0 1 0,-1 0 0,1-1 0,0 1 0,-1 0 0,1-1 0,0 1 0,-1 0 0,1 0 0,-1 0 0,1 0 0,0 0 0,-1 1 0,-2 0 0,2 0 0,0 0 0,0 1 0,1-1 0,-1 1 0,0 0 0,1-1 0,-1 1 0,1 0 0,-1 0 0,1 0 0,0 0 0,0 0 0,0 0 0,-1 4 0,-3 7 0,1 1 0,1 0 0,0 0 0,-1 16 0,1-7 0,2 0 0,0 0 0,1 1 0,1-1 0,2 0 0,0 0 0,1-1 0,8 25 0,-11-45 0,0 0 0,-1 1 0,1-1 0,0 0 0,1 0 0,-1 0 0,0 0 0,1 0 0,-1 0 0,1 0 0,0-1 0,-1 1 0,1 0 0,0-1 0,0 1 0,0-1 0,3 2 0,-3-3 0,-1 0 0,1 0 0,-1 0 0,1 0 0,-1 0 0,1 0 0,-1-1 0,1 1 0,-1 0 0,1-1 0,-1 1 0,0-1 0,1 0 0,-1 1 0,0-1 0,1 0 0,-1 0 0,0 0 0,0 0 0,0 0 0,0 0 0,0 0 0,0 0 0,0 0 0,0-1 0,0 1 0,0 0 0,-1-1 0,2-1 0,10-20 0,-1-1 0,-1 0 0,10-34 0,2-7 0,-6 24 0,-9 19 0,17-34 0,-23 55 0,-1 0 0,0 0 0,1 0 0,-1 0 0,1 0 0,-1 0 0,1 0 0,-1 0 0,1 1 0,0-1 0,-1 0 0,1 0 0,0 1 0,0-1 0,-1 0 0,1 1 0,0-1 0,0 1 0,0-1 0,0 1 0,0-1 0,0 1 0,0 0 0,0-1 0,0 1 0,0 0 0,0 0 0,0 0 0,0 0 0,0 0 0,0 0 0,0 0 0,0 0 0,0 0 0,0 0 0,0 1 0,0-1 0,0 0 0,0 1 0,0-1 0,0 1 0,0-1 0,0 1 0,0-1 0,0 1 0,-1 0 0,1-1 0,0 1 0,0 0 0,-1 0 0,1 0 0,-1-1 0,1 1 0,0 1 0,5 7 0,0-1 0,0 1 0,8 19 0,-14-27 0,34 90 0,-28-71 0,1 1 0,0-1 0,2 0 0,17 28 0,-26-47 0,0-1 0,0 1 0,0-1 0,0 0 0,0 1 0,1-1 0,-1 0 0,0 1 0,0-1 0,0 0 0,1 1 0,-1-1 0,0 0 0,0 1 0,1-1 0,-1 0 0,0 0 0,0 1 0,1-1 0,-1 0 0,0 0 0,1 0 0,-1 0 0,1 1 0,-1-1 0,0 0 0,1 0 0,-1 0 0,0 0 0,1 0 0,-1 0 0,1 0 0,-1 0 0,0 0 0,1 0 0,-1 0 0,0 0 0,1 0 0,-1 0 0,1 0 0,-1-1 0,0 1 0,1 0 0,-1 0 0,0 0 0,1 0 0,-1-1 0,0 1 0,0 0 0,1 0 0,-1-1 0,0 1 0,0 0 0,1-1 0,-1 1 0,0 0 0,0-1 0,0 1 0,1 0 0,-1-1 0,0 1 0,0 0 0,0-1 0,0 1 0,0-1 0,8-32 0,-7 24 0,2-8 0,11-48 0,-3 0 0,-3 0 0,0-88 0,-8 152 2,0-1 0,0 1 0,0 0 0,1-1 0,-1 1 0,0 0 0,1 0 0,-1-1 0,1 1-1,0 0 1,-1 0 0,1 0 0,0-1 0,-1 1 0,1 0 0,0 0 0,0 0 0,0 0 0,0 0 0,0 1 0,0-1 0,1 0-1,-1 0 1,0 1 0,0-1 0,0 1 0,1-1 0,-1 1 0,0-1 0,1 1 0,-1 0 0,3-1 0,5 0-164,1 0 1,0 0-1,14 1 0,-12 1-620,36-1-6044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16 732 24575,'-2'-3'0,"1"1"0,-1-1 0,0 0 0,1 0 0,-1 0 0,1 0 0,0 0 0,0 0 0,0 0 0,0 0 0,1 0 0,0-1 0,-1 1 0,1 0 0,0 0 0,0-1 0,1 1 0,-1 0 0,1 0 0,-1 0 0,1 0 0,0 0 0,0-1 0,0 1 0,1 1 0,2-6 0,4-7 0,1 0 0,0 1 0,18-21 0,-10 15 0,1 1 0,1 1 0,1 1 0,0 1 0,31-19 0,119-58 0,-99 57 0,16-9 0,181-63 0,-175 77 0,134-40 0,-183 60 0,0 2 0,0 3 0,60-3 0,72-2 0,44 1 0,-188 11 0,1 1 0,-1 2 0,0 1 0,59 18 0,204 100 0,-189-74 0,-72-34 0,-1 2 0,-1 1 0,-1 1 0,-1 2 0,0 1 0,28 27 0,-37-29 0,-2 1 0,0 1 0,-1 0 0,-1 1 0,-1 1 0,-2 1 0,13 26 0,-19-34 0,-6-13 0,1 0 0,-1 1 0,0-1 0,0 1 0,-1-1 0,0 1 0,1 0 0,0 7 0,-3-11 0,1-1 0,0 0 0,0 1 0,0-1 0,0 1 0,-1-1 0,1 0 0,0 1 0,-1-1 0,1 0 0,0 1 0,-1-1 0,1 0 0,0 1 0,-1-1 0,1 0 0,0 0 0,-1 1 0,1-1 0,-1 0 0,1 0 0,0 0 0,-1 0 0,1 0 0,-1 1 0,1-1 0,-1 0 0,1 0 0,-1 0 0,1 0 0,-1 0 0,1 0 0,0 0 0,-1-1 0,1 1 0,-1 0 0,1 0 0,-1 0 0,1 0 0,-1-1 0,1 1 0,-1 0 0,-21-9 0,21 9 0,-40-19 0,7 5 0,1-1 0,1-2 0,1-1 0,-55-42 0,81 55 0,0 0 0,1 0 0,0-1 0,-7-10 0,11 15 0,-1 0 0,1 0 0,0 1 0,-1-1 0,1 0 0,0 0 0,-1 0 0,1 0 0,0 0 0,0 0 0,0 0 0,0 0 0,-1 0 0,2 0 0,-1 0 0,0 0 0,0-1 0,1 1 0,-1 1 0,1-1 0,0 1 0,-1-1 0,1 1 0,0 0 0,-1-1 0,1 1 0,0 0 0,-1-1 0,1 1 0,0 0 0,0 0 0,-1 0 0,1 0 0,0 0 0,0 0 0,0 0 0,-1 0 0,1 0 0,0 0 0,0 0 0,-1 0 0,1 1 0,0-1 0,1 1 0,12 3 0,1 1 0,-1 0 0,0 1 0,-1 1 0,0 0 0,0 1 0,17 13 0,81 75 0,-87-75 0,4 6 0,-16-14 0,0-2 0,27 20 0,-38-30 0,0 0 0,0 0 0,0-1 0,0 1 0,0 0 0,0-1 0,0 1 0,0-1 0,0 1 0,0-1 0,0 1 0,0-1 0,1 0 0,-1 0 0,0 1 0,0-1 0,0 0 0,0 0 0,1 0 0,-1 0 0,0-1 0,0 1 0,0 0 0,1 0 0,-1-1 0,0 1 0,0-1 0,0 1 0,0-1 0,0 1 0,0-1 0,0 1 0,0-1 0,0 0 0,0 0 0,0 0 0,-1 1 0,1-1 0,0 0 0,0 0 0,-1 0 0,1 0 0,-1 0 0,1 0 0,-1 0 0,1-1 0,-1 1 0,1-2 0,1-5 0,0-1 0,0 0 0,-1 0 0,0-17 0,-1 24 0,0-63-33,0 18-633,6-51 0,-1 63-6160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09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24575,'5'0'0,"10"0"0,11-4 0,15-2 0,9 0 0,6 2 0,-4-4 0,-5 0 0,-6 1 0,-15 2 0,-12 1-8191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72 24575,'0'-13'0,"0"20"0,0 37 0,0-14 0,1 39 0,-2 81 0,0-146 0,1-1 0,0 0 0,-1 0 0,0 0 0,0 0 0,0 0 0,-2 5 0,3-8 0,0 0 0,0 0 0,0 1 0,-1-1 0,1 0 0,0 0 0,0 0 0,0 0 0,0 0 0,0 1 0,0-1 0,0 0 0,0 0 0,-1 0 0,1 0 0,0 0 0,0 0 0,0 0 0,0 0 0,0 0 0,-1 0 0,1 1 0,0-1 0,0 0 0,0 0 0,0 0 0,0 0 0,-1 0 0,1 0 0,0 0 0,0 0 0,0 0 0,0 0 0,-1 0 0,1 0 0,0 0 0,0-1 0,0 1 0,0 0 0,0 0 0,-1 0 0,1 0 0,0 0 0,0 0 0,0 0 0,-6-16 0,3-6 0,1 0 0,1 0 0,1 0 0,0-1 0,6-27 0,26-111 0,-19 108 0,-65 366 0,43-269 0,6-37 0,1 0 0,1 0 0,-1 0 0,1 0 0,0 1 0,1-1 0,0 0 0,0 0 0,2 12 0,-2-18 0,1 1 0,0 0 0,0-1 0,0 1 0,0-1 0,1 1 0,-1-1 0,0 0 0,1 1 0,-1-1 0,1 0 0,-1 0 0,1 0 0,-1 0 0,1 0 0,0-1 0,-1 1 0,1 0 0,0-1 0,0 1 0,0-1 0,2 1 0,48 3 0,-41-4 0,62-2 0,80-12 0,35-2 0,-290 17 0,-134-16 0,197 10 0,15 3 0,1-2 0,0 0 0,-42-13 0,101 11 0,373 7 0,-485-1-1365,51 0-5461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5 24575,'0'-4'0,"-9"6"0,-12 9 0,-6 15 0,-8 12 0,-7 18 0,-1 12 0,7 8 0,10 9 0,9 4 0,12-5 0,16-3 0,14-11 0,13-13 0,8-12 0,-3-13-8191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3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24575,'9'-8'0,"1"0"0,0 0 0,0 1 0,0 0 0,1 1 0,23-10 0,-29 14 0,1 0 0,0 0 0,0 0 0,0 1 0,0 0 0,0 0 0,0 0 0,0 1 0,0 0 0,0 0 0,0 0 0,0 1 0,0 0 0,0 0 0,11 4 0,-15-5 0,-1 1 0,1 0 0,-1 0 0,1 0 0,-1-1 0,1 1 0,-1 1 0,0-1 0,1 0 0,-1 0 0,0 0 0,0 1 0,0-1 0,0 0 0,0 1 0,0-1 0,0 1 0,-1-1 0,1 1 0,0 0 0,-1-1 0,0 1 0,1 0 0,-1 2 0,0 0 0,0 0 0,0-1 0,-1 1 0,0 0 0,0-1 0,0 1 0,0-1 0,-1 1 0,1-1 0,-1 0 0,-2 4 0,-3 4 0,-1 0 0,-1 0 0,0 0 0,-1-1 0,-13 11 0,-12 2 0,-5 6 0,40-26 0,7-2 0,13-3 0,-17 2 0,29-5 0,-17 1 0,0 2 0,1 0 0,-1 0 0,1 2 0,-1 0 0,1 1 0,26 4 0,-40-4 0,0-1 0,0 1 0,-1-1 0,1 1 0,0 0 0,0 0 0,-1 0 0,1 0 0,-1 0 0,1 0 0,-1 1 0,1-1 0,-1 0 0,0 1 0,0-1 0,1 1 0,-1 0 0,0-1 0,0 1 0,-1 0 0,1-1 0,0 1 0,-1 0 0,1 0 0,-1 0 0,1 0 0,-1 0 0,0-1 0,0 1 0,0 0 0,0 0 0,0 0 0,0 0 0,-1 3 0,0-1 0,0-1 0,0 0 0,0 0 0,-1 0 0,1 1 0,-1-1 0,0-1 0,0 1 0,0 0 0,0 0 0,0-1 0,-1 1 0,1-1 0,-1 0 0,0 0 0,0 0 0,1 0 0,-7 3 0,-6 0 0,0 0 0,-1-1 0,0-1 0,0 0 0,-31 1 0,-79-6 0,125 2 0,-5-3-23,15-1 77,18-2-1450,5 0-5430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63 24575,'0'-1'0,"0"0"0,0 0 0,-1 1 0,1-1 0,0 0 0,-1 0 0,1 1 0,-1-1 0,1 0 0,-1 0 0,0 1 0,1-1 0,-1 1 0,0-1 0,1 0 0,-1 1 0,0-1 0,0 1 0,1 0 0,-1-1 0,0 1 0,-1-1 0,1 1 0,0 1 0,0-1 0,1 0 0,-1 0 0,0 1 0,1-1 0,-1 1 0,0-1 0,1 1 0,-1-1 0,1 1 0,-1-1 0,1 1 0,-1-1 0,1 1 0,-1-1 0,1 1 0,-1 0 0,1-1 0,-1 2 0,-13 42 0,-11 132 0,15-88 0,9-275 0,2 163 0,1-1 0,1 1 0,1 0 0,14-45 0,-18 68 0,0 0 0,1 0 0,-1 1 0,1-1 0,-1 0 0,1 0 0,-1 1 0,1-1 0,-1 0 0,1 1 0,0-1 0,0 1 0,-1-1 0,1 1 0,0-1 0,0 1 0,-1 0 0,1-1 0,0 1 0,0 0 0,0-1 0,-1 1 0,1 0 0,0 0 0,0 0 0,0 0 0,0 0 0,0 0 0,0 0 0,-1 0 0,1 0 0,0 0 0,0 1 0,0-1 0,0 0 0,0 1 0,-1-1 0,2 1 0,34 21 0,-25-15 0,20 13 0,62 43 0,-84-56 0,0 1 0,-1-1 0,0 1 0,0 1 0,-1 0 0,0 0 0,8 13 0,-13-19 0,0 0 0,-1 0 0,0 0 0,1 0 0,-1 1 0,0-1 0,-1 0 0,1 0 0,0 1 0,-1-1 0,0 1 0,0-1 0,0 0 0,0 1 0,0-1 0,-1 1 0,0-1 0,1 0 0,-3 6 0,0-5 0,1 0 0,-1 0 0,0 0 0,0 0 0,0 0 0,0-1 0,-1 1 0,0-1 0,1 0 0,-1 0 0,0-1 0,-7 4 0,-4 1 0,0 0 0,0-1 0,-1-1 0,0-1 0,0 0 0,-1-1 0,-16 1 0,1-3-1365,6-1-5461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5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37 24575,'-5'0'0,"4"0"0,6 0 0,15 0 0,14 0 0,14 0 0,12 0 0,10 0 0,5 0 0,0 0 0,-4 0 0,-6 0 0,-9-4 0,-19-2 0,-19 0 0,-18 1 0,-9-3 0,-3 0-8191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5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28 24575,'-25'-20'0,"25"19"0,-1 1 0,0-1 0,1 0 0,-1 1 0,0-1 0,1 1 0,-1-1 0,0 1 0,0 0 0,1-1 0,-1 1 0,0-1 0,0 1 0,0 0 0,0 0 0,1 0 0,-1 0 0,0-1 0,0 1 0,0 0 0,0 0 0,0 0 0,1 1 0,-1-1 0,0 0 0,0 0 0,0 0 0,0 1 0,-1 0 0,2 0 0,0 0 0,1-1 0,-1 1 0,0 0 0,0 0 0,1 0 0,-1 0 0,0 0 0,1-1 0,-1 1 0,1 0 0,-1 0 0,1 0 0,-1-1 0,1 1 0,0 0 0,-1-1 0,1 1 0,0-1 0,-1 1 0,1-1 0,0 1 0,0-1 0,1 1 0,26 16 0,-25-16 0,54 28 0,-37-20 0,-1 1 0,1 0 0,-1 2 0,-1 0 0,23 20 0,-39-31 0,-1 0 0,0 1 0,1-1 0,-1 0 0,0 1 0,0-1 0,0 1 0,0-1 0,0 1 0,-1-1 0,1 1 0,0 0 0,-1-1 0,1 1 0,-1 0 0,1 0 0,-1-1 0,0 1 0,0 0 0,0 0 0,0-1 0,0 1 0,0 0 0,-1 0 0,1-1 0,0 1 0,-1 0 0,1-1 0,-1 1 0,0 0 0,0-1 0,1 1 0,-1-1 0,0 1 0,0-1 0,-1 1 0,1-1 0,0 0 0,0 0 0,-1 1 0,-2 0 0,-7 7 0,0-1 0,-1-1 0,0 0 0,-18 8 0,11-6 0,-26 13-77,28-15-138,0 1 1,1 1-1,0 0 0,0 2 1,-27 22-1,26-14-6611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6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24575,'31'-50'0,"1"1"0,68-77 0,-100 126 0,0 0 0,0-1 0,0 1 0,1-1 0,-1 1 0,0-1 0,0 1 0,1 0 0,-1-1 0,0 1 0,1 0 0,-1-1 0,0 1 0,1 0 0,-1 0 0,1-1 0,-1 1 0,0 0 0,1 0 0,-1-1 0,1 1 0,-1 0 0,1 0 0,-1 0 0,1 0 0,-1 0 0,1 0 0,-1 0 0,1 0 0,0 14 0,-12 33 0,10-40 0,-10 44-273,2 0 0,2 1 0,3 1 0,2 65 0,3-95-6553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24575,'4'0'0,"6"-4"0,6-2 0,5 1 0,7 0 0,4 2 0,5 1 0,5 1 0,5 0 0,-2 1 0,-4 0 0,-4 1 0,-8-6 0,-15-1 0,-13-4 0,-7 0-8191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88 24575,'0'0'0,"0"-1"0,1 1 0,-1 0 0,0-1 0,1 1 0,-1 0 0,0 0 0,1-1 0,-1 1 0,0 0 0,1 0 0,-1 0 0,1-1 0,-1 1 0,1 0 0,-1 0 0,0 0 0,1 0 0,-1 0 0,1 0 0,-1 0 0,1 0 0,-1 0 0,0 0 0,1 0 0,-1 0 0,1 0 0,-1 0 0,1 0 0,-1 1 0,0-1 0,1 0 0,-1 0 0,1 0 0,-1 1 0,0-1 0,1 0 0,-1 1 0,0-1 0,1 0 0,-1 1 0,0-1 0,0 0 0,1 1 0,-1-1 0,0 0 0,0 1 0,0-1 0,1 1 0,-1-1 0,0 0 0,0 1 0,0-1 0,0 1 0,0-1 0,0 1 0,0-1 0,0 1 0,0 0 0,5 32 0,-5-30 0,4 53 0,-5 103 0,1-157 0,0-1 0,0 1 0,-1-1 0,1 1 0,0 0 0,-1-1 0,1 1 0,-1-1 0,1 0 0,-1 1 0,0-1 0,1 1 0,-1-1 0,-2 2 0,-3-4 0,1-15 0,-1-28 0,3 0 0,4-84 0,0 55 0,-1 66 0,1 0 0,-1-1 0,1 1 0,3-14 0,-3 20 0,-1 0 0,0 0 0,0 0 0,1 1 0,-1-1 0,1 0 0,-1 0 0,1 1 0,-1-1 0,1 0 0,-1 1 0,1-1 0,-1 1 0,1-1 0,0 0 0,0 1 0,-1-1 0,1 1 0,0 0 0,1-1 0,-1 1 0,1 0 0,-1 0 0,0 0 0,0 0 0,1 0 0,-1 1 0,0-1 0,0 0 0,1 1 0,-1-1 0,0 1 0,0 0 0,0-1 0,0 1 0,0 0 0,0-1 0,0 1 0,0 0 0,1 1 0,20 19 0,0 1 0,-1 1 0,-2 1 0,0 0 0,24 44 0,-39-61 0,0 1 0,-1-1 0,0 1 0,-1 0 0,1 0 0,-1 0 0,-1 0 0,0 0 0,1 12 0,-2-18 0,0 1 0,-1 0 0,1 0 0,-1 0 0,1-1 0,-1 1 0,0 0 0,0-1 0,0 1 0,0-1 0,0 1 0,-1-1 0,1 1 0,-1-1 0,0 0 0,1 0 0,-1 0 0,0 0 0,0 0 0,-1 0 0,1 0 0,0-1 0,-1 1 0,1-1 0,0 0 0,-1 0 0,0 1 0,1-2 0,-1 1 0,-3 1 0,-8 1 0,-1-1 0,-26 1 0,28-3 0,-1 1 0,-27 6 0,38-6-1365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54:17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24575,'27'13'0,"17"18"0,2 13 0,-8 12 0,-9 10 0,-11 7 0,-12 4 0,-16-1 0,-15-1 0,-13-9 0,-8-6 0,-6-13 0,2-11 0,5-12 0,6-9 0,13-12 0,17-10 0,8-5-8191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7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121 112 24575,'1'-8'0,"0"1"0,-1-1 0,0 0 0,-1 0 0,1 1 0,-1-1 0,-1 0 0,-3-11 0,4 17 0,1 1 0,0-1 0,-1 0 0,0 1 0,1-1 0,-1 1 0,0 0 0,0-1 0,1 1 0,-1 0 0,0-1 0,0 1 0,-1 0 0,1 0 0,0 0 0,0 0 0,-1 0 0,1 0 0,0 0 0,-1 0 0,1 1 0,-1-1 0,1 0 0,-1 1 0,1 0 0,-1-1 0,1 1 0,-1 0 0,0-1 0,1 1 0,-1 0 0,1 0 0,-1 0 0,0 1 0,1-1 0,-1 0 0,1 1 0,-1-1 0,1 1 0,-1-1 0,1 1 0,-1 0 0,1-1 0,-1 1 0,1 0 0,0 0 0,-2 1 0,-1 1 0,0 0 0,0 0 0,1 0 0,-1 0 0,1 1 0,-1-1 0,1 1 0,0 0 0,1 0 0,-1 0 0,1 1 0,-1-1 0,1 1 0,1-1 0,-1 1 0,1-1 0,-2 8 0,3-9 0,-1 0 0,1 0 0,0-1 0,0 1 0,1 0 0,-1 0 0,0-1 0,1 1 0,0 0 0,0-1 0,0 1 0,0-1 0,0 1 0,0-1 0,0 1 0,1-1 0,-1 0 0,1 0 0,0 0 0,0 0 0,0 0 0,0 0 0,0 0 0,0 0 0,0-1 0,0 1 0,1-1 0,-1 0 0,1 0 0,-1 1 0,1-2 0,2 2 0,43 8 0,-38-8 0,0-1 0,0 1 0,-1 1 0,1 0 0,-1 0 0,15 8 0,-22-10 0,0 1 0,0-1 0,0 1 0,0 0 0,0 0 0,-1 0 0,1 0 0,-1 0 0,1 0 0,-1 0 0,0 1 0,0-1 0,1 0 0,-2 1 0,1-1 0,0 1 0,0-1 0,-1 1 0,0-1 0,1 1 0,-1 0 0,0-1 0,0 1 0,0-1 0,-1 1 0,1-1 0,-1 1 0,1 0 0,-1-1 0,-2 4 0,1 1 0,-1 0 0,-1-1 0,0 1 0,1-1 0,-2 0 0,1 0 0,-1 0 0,0-1 0,0 0 0,-1 1 0,1-2 0,-1 1 0,0-1 0,0 0 0,-1 0 0,1-1 0,-1 0 0,0 0 0,0 0 0,0-1 0,0 0 0,0 0 0,-1-1 0,-13 1 0,20-2 0,0 0 0,0 1 0,0-1 0,-1 0 0,1 0 0,0 0 0,0 0 0,0 0 0,0-1 0,0 1 0,0 0 0,0 0 0,0-1 0,-1 1 0,1-1 0,0 1 0,0-1 0,-1 0 0,2 0 0,1 1 0,-1-1 0,0 1 0,0-1 0,1 0 0,-1 1 0,0-1 0,1 1 0,-1-1 0,0 1 0,1-1 0,-1 1 0,1 0 0,-1-1 0,0 1 0,1-1 0,-1 1 0,1 0 0,0-1 0,-1 1 0,1 0 0,0-1 0,42-18 0,-23 13 37,1 1 0,23-2-1,6-1-1511,-20 1-5351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49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842 42 24575,'1'-1'0,"-1"-1"0,0 0 0,-1 1 0,1-1 0,0 0 0,0 1 0,-1-1 0,1 1 0,-1-1 0,1 0 0,-1 1 0,0-1 0,1 1 0,-1-1 0,0 1 0,0 0 0,0-1 0,0 1 0,0 0 0,-1 0 0,1 0 0,0 0 0,-1 0 0,1 0 0,0 0 0,-1 0 0,1 0 0,-1 0 0,1 1 0,-1-1 0,0 1 0,1-1 0,-1 1 0,1 0 0,-1 0 0,0-1 0,1 1 0,-1 0 0,0 1 0,-2-1 0,-5 1 0,1 0 0,0 1 0,0 0 0,0 0 0,0 0 0,-14 8 0,-3 3 0,1 2 0,1 1 0,0 0 0,1 2 0,1 1 0,1 0 0,0 2 0,2 0 0,-23 34 0,4 1 0,2 3 0,-48 112 0,29-37 0,-67 270 0,15 154 0,79-345 0,2 349 0,25-506 0,3 1 0,3-1 0,2 1 0,2-2 0,3 1 0,35 94 0,-37-124 0,1-1 0,0 0 0,2-1 0,1 0 0,1-2 0,1 1 0,1-2 0,0-1 0,2 0 0,0-1 0,2-1 0,0-1 0,0-1 0,2-1 0,45 22 0,-51-29 0,1-1 0,0-1 0,1-1 0,-1 0 0,1-1 0,0-2 0,0 0 0,0-1 0,0 0 0,0-2 0,0-1 0,0 0 0,0-1 0,-1-1 0,1-1 0,-1-1 0,0-1 0,0 0 0,-1-2 0,0 0 0,-1-1 0,21-15 0,11-13 0,-1-2 0,-3-3 0,-1-1 0,-3-2 0,-1-2 0,-3-2 0,41-70 0,-25 25 0,-4-3 0,-4-1 0,41-141 0,-50 116 0,-6-1 0,22-202 0,-39 171 0,-13-277 0,-5 363 0,-3 0 0,-3 1 0,-4 0 0,-35-107 0,36 138 0,-2 0 0,-1 1 0,-2 1 0,-2 1 0,-1 1 0,-1 1 0,-2 0 0,-1 2 0,-41-37 0,51 55 12,-1 0 0,0 2 0,-1 0 0,0 0 0,-1 2 0,0 1 0,0 0 0,-1 1 0,-33-7 0,6 5-507,-1 3 0,-96-2 0,98 8-6331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79 24575,'-2'-1'0,"1"0"0,-1 1 0,1-1 0,-1 1 0,1-1 0,-1 1 0,1-1 0,-1 1 0,0 0 0,1 0 0,-1 0 0,0 0 0,1 0 0,-1 0 0,1 0 0,-1 1 0,1-1 0,-1 1 0,0-1 0,1 1 0,-1-1 0,1 1 0,-2 1 0,0 0 0,1 0 0,-1 0 0,1 1 0,0-1 0,-1 1 0,1-1 0,0 1 0,1 0 0,-1 0 0,-2 6 0,1-3 0,1-1 0,0 1 0,0 1 0,1-1 0,-1 0 0,1 0 0,1 1 0,-1-1 0,1 0 0,0 1 0,2 11 0,-2-17 0,1 0 0,-1 0 0,0 0 0,0 0 0,1 0 0,-1 0 0,1 0 0,-1 0 0,1 0 0,-1 0 0,1 0 0,-1-1 0,1 1 0,0 0 0,-1 0 0,1-1 0,0 1 0,0 0 0,0-1 0,0 1 0,0 0 0,-1-1 0,3 1 0,-2-1 0,0 0 0,0 0 0,0 0 0,0-1 0,0 1 0,0 0 0,0 0 0,0-1 0,0 1 0,0-1 0,0 1 0,0-1 0,0 1 0,-1-1 0,1 0 0,0 1 0,0-1 0,1-1 0,2-3 0,0 0 0,-1 0 0,0 0 0,1-1 0,-2 1 0,5-11 0,-2 1 0,-1-1 0,3-28 0,-6 40 0,0-1 0,-1 1 0,0 0 0,0-1 0,0 1 0,-1-1 0,0 1 0,1 0 0,-1 0 0,-1-1 0,1 1 0,-1 0 0,1 0 0,-1 0 0,-3-4 0,4 6 0,0 1 0,0 0 0,0 0 0,-1-1 0,1 1 0,0 0 0,0 0 0,-1 0 0,1 0 0,-1 1 0,1-1 0,-1 0 0,1 1 0,-1-1 0,1 1 0,-1-1 0,0 1 0,1 0 0,-1-1 0,1 1 0,-1 0 0,0 0 0,-2 1 0,1-1 0,-1 1 0,1 1 0,0-1 0,0 0 0,1 1 0,-1-1 0,0 1 0,0 0 0,1 0 0,-1 0 0,-2 4 0,-3 3 0,0 0 0,1 0 0,0 1 0,1 0 0,-9 18 0,12-22 0,0 0 0,1 0 0,0 0 0,1 1 0,-1-1 0,1 0 0,0 1 0,1-1 0,-1 7 0,2-11 0,-1 0 0,0 1 0,1-1 0,-1 0 0,1 0 0,0 0 0,0 0 0,0-1 0,0 1 0,0 0 0,0 0 0,0 0 0,0-1 0,1 1 0,-1 0 0,1-1 0,-1 0 0,1 1 0,0-1 0,-1 0 0,1 0 0,0 0 0,0 0 0,0 0 0,0 0 0,0 0 0,0-1 0,0 1 0,0-1 0,3 1 0,0-1 0,-1 1 0,0-1 0,0-1 0,1 1 0,-1 0 0,0-1 0,0 0 0,1 0 0,-1 0 0,0-1 0,0 1 0,0-1 0,-1 0 0,1 0 0,0-1 0,-1 1 0,1-1 0,-1 1 0,0-1 0,0 0 0,0 0 0,0-1 0,0 1 0,-1 0 0,0-1 0,1 0 0,-1 0 0,-1 1 0,1-1 0,0 0 0,-1 0 0,0-1 0,0 1 0,0 0 0,-1 0 0,1-1 0,-1 1 0,0 0 0,0 0 0,0-1 0,-1 1 0,-1-5 0,2 8 0,0-1 0,0 1 0,-1 0 0,1-1 0,-1 1 0,1 0 0,-1-1 0,1 1 0,-1 0 0,0 0 0,0 0 0,1-1 0,-1 1 0,0 0 0,0 0 0,0 0 0,0 0 0,0 1 0,-1-1 0,0-1 0,1 2 0,0 0 0,0-1 0,0 1 0,0 0 0,0 0 0,0 0 0,0 0 0,0 0 0,0 1 0,0-1 0,0 0 0,0 0 0,0 1 0,0-1 0,0 0 0,0 1 0,0-1 0,0 1 0,0 0 0,-1 0 0,-1 1 0,1 0 0,0 0 0,0 1 0,0-1 0,0 0 0,0 1 0,1-1 0,-1 1 0,0 0 0,1-1 0,0 1 0,0 0 0,0 0 0,0 0 0,0 0 0,1 0 0,-1 4 0,1-5 0,0 0 0,0 0 0,0 0 0,0-1 0,0 1 0,1 0 0,-1 0 0,1 0 0,-1-1 0,1 1 0,0 0 0,0-1 0,0 1 0,0-1 0,0 1 0,0 0 0,0-1 0,0 0 0,0 1 0,1-1 0,-1 0 0,1 0 0,-1 0 0,1 0 0,-1 0 0,1 0 0,-1 0 0,1 0 0,0-1 0,0 1 0,2 0 0,-2-1 0,0 0 0,0 0 0,0 0 0,0 0 0,0 0 0,0-1 0,0 1 0,0-1 0,0 1 0,0-1 0,0 0 0,0 0 0,-1 0 0,1 0 0,0 0 0,-1 0 0,1 0 0,0-1 0,-1 1 0,1-1 0,-1 1 0,0-1 0,0 1 0,1-1 0,-1 0 0,0 0 0,0 1 0,0-4 0,7-26 120,-7 22-321,-6 21-1083,-1 7-5542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1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74 24575,'0'12'0,"2"37"0,-2-48 0,0 1 0,1-1 0,-1 1 0,0-1 0,0 0 0,1 1 0,-1-1 0,1 0 0,-1 1 0,1-1 0,0 0 0,-1 0 0,1 0 0,0 1 0,0-1 0,0 0 0,0 0 0,0 0 0,0 0 0,0-1 0,0 1 0,0 0 0,1 0 0,-1-1 0,0 1 0,1 0 0,1 0 0,-1-1 0,-1-1 0,1 1 0,-1 0 0,1-1 0,-1 1 0,0-1 0,1 1 0,-1-1 0,0 0 0,0 1 0,1-1 0,-1 0 0,0 0 0,0 0 0,0 0 0,0 0 0,0 0 0,0 0 0,0-1 0,-1 1 0,1 0 0,0 0 0,-1-1 0,1 1 0,0-2 0,13-36 0,-13 32 0,0-1 0,0 1 0,-1-1 0,0 1 0,0-1 0,-1 1 0,-2-13 0,3 19 0,0-1 0,0 1 0,-1 0 0,1-1 0,0 1 0,-1 0 0,1-1 0,-1 1 0,1 0 0,-1 0 0,1 0 0,-1-1 0,0 1 0,0 0 0,0 0 0,1 0 0,-1 0 0,0 0 0,0 0 0,0 0 0,-1 1 0,1-1 0,0 0 0,0 1 0,0-1 0,-1 0 0,1 1 0,0 0 0,0-1 0,-1 1 0,1 0 0,0-1 0,-1 1 0,1 0 0,0 0 0,-1 0 0,1 0 0,0 0 0,-1 1 0,1-1 0,0 0 0,-1 1 0,1-1 0,0 1 0,-1-1 0,1 1 0,0-1 0,0 1 0,0 0 0,-2 1 0,-2 2 0,-1 1 0,1 0 0,0 0 0,0 0 0,1 1 0,0 0 0,0 0 0,0 0 0,0 0 0,1 0 0,0 1 0,1 0 0,-1-1 0,1 1 0,1 0 0,-1 0 0,1 0 0,0 8 0,0-10 0,1 0 0,0 0 0,0 0 0,1 0 0,-1 0 0,1 0 0,0 0 0,1 0 0,-1 0 0,1 0 0,3 7 0,-3-9 0,0 0 0,0-1 0,0 1 0,0-1 0,0 0 0,0 0 0,1 0 0,-1 0 0,1 0 0,-1 0 0,1-1 0,0 1 0,0-1 0,0 1 0,0-1 0,0 0 0,0-1 0,0 1 0,6 0 0,-7 0 0,0-1 0,-1 0 0,1 0 0,0 0 0,0-1 0,0 1 0,0 0 0,0-1 0,0 1 0,0-1 0,-1 0 0,1 1 0,0-1 0,0 0 0,-1 0 0,1 0 0,-1 0 0,1-1 0,-1 1 0,1 0 0,1-3 0,0 1 0,-1-1 0,0 1 0,0-1 0,0 1 0,0-1 0,-1 0 0,1 0 0,-1 0 0,0 0 0,1-5 0,-1 5 0,-1 1 0,1-1 0,-1 0 0,0 0 0,1 1 0,-2-1 0,1 0 0,0 0 0,-1 1 0,0-1 0,1 0 0,-1 1 0,-1-1 0,1 1 0,-1-1 0,1 1 0,-1-1 0,0 1 0,0 0 0,0 0 0,-1 0 0,1 0 0,-1 1 0,-4-5 0,4 6 0,-1 0 0,1 0 0,0 0 0,-1 0 0,1 0 0,-1 1 0,0 0 0,1-1 0,-1 1 0,1 1 0,-1-1 0,1 0 0,-1 1 0,1 0 0,-1 0 0,1 0 0,-1 0 0,1 0 0,0 1 0,0 0 0,-1-1 0,1 1 0,-3 3 0,3-3 0,0 0 0,0 0 0,1 1 0,-1-1 0,0 1 0,1 0 0,0 0 0,-1 0 0,1 0 0,0 0 0,1 0 0,-1 0 0,1 1 0,-1-1 0,1 1 0,0-1 0,0 1 0,0-1 0,1 1 0,-1 0 0,1-1 0,0 6 0,0-8 0,1 1 0,-1 0 0,1 0 0,-1-1 0,1 1 0,-1 0 0,1-1 0,0 1 0,0 0 0,0-1 0,0 1 0,0-1 0,0 0 0,0 1 0,1-1 0,-1 0 0,0 0 0,1 0 0,-1 0 0,1 0 0,-1 0 0,1 0 0,0 0 0,-1-1 0,1 1 0,0 0 0,-1-1 0,1 0 0,0 1 0,0-1 0,0 0 0,-1 0 0,1 0 0,2 0 0,0 0 0,-1-1 0,1 1 0,-1-1 0,1 1 0,-1-1 0,1 0 0,-1 0 0,0-1 0,0 1 0,1-1 0,-1 1 0,0-1 0,0 0 0,-1 0 0,1 0 0,4-5 0,5-14-1365,-4 0-5461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24575,'-1'45'0,"0"-8"0,2 0 0,7 48 0,-6-73 0,1 1 0,0-1 0,1 1 0,1-1 0,0 0 0,0 0 0,1-1 0,1 0 0,0 0 0,12 14 0,-1-5 0,1-1 0,1-2 0,1 0 0,1 0 0,0-2 0,1-1 0,0-1 0,1-1 0,0-1 0,29 9 0,19 2 0,0-3 0,103 13 0,-47-17 0,0-5 0,1-6 0,-1-5 0,135-19 0,-94-4 0,0-7 0,251-82 0,-85-12 0,-261 91 0,-2-3 0,93-63 0,-163 98 0,11-6 0,0 0 0,-1-1 0,0-1 0,-1 0 0,0 0 0,-1-1 0,0-1 0,9-12 0,-20 24-20,1 1 1,0-1-1,0 0 0,-1 0 0,1 0 1,0 0-1,-1 1 0,1-1 0,0 0 0,-1 0 1,1 0-1,0 0 0,-1 0 0,1 0 0,0 0 1,-1 0-1,1 0 0,0 0 0,0 0 1,-1 0-1,1 0 0,0 0 0,-1 0 0,1-1 1,0 1-1,-1 0 0,1 0 0,0 0 0,0 0 1,-1-1-1,1 1 0,0 0 0,0 0 1,-1 0-1,1-1 0,0 1 0,0 0 0,0 0 1,-1-1-1,1 1 0,0 0 0,0-1 0,0 1 1,0 0-1,0-1 0,0 1 0,0 0 1,-1 0-1,1-1 0,0 1 0,0 0 0,0-1 1,0 1-1,0 0 0,1-1 0,-1 1 0,0 0 1,0-1-1,0 1 0,0 0 0,0-1 0,0 1 1,0 0-1,1 0 0,-1-1 0,0 1 1,0 0-1,1-1 0,-18 5-6806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0 24575,'-10'9'0,"0"0"0,1 0 0,0 1 0,1 1 0,0-1 0,0 1 0,1 1 0,1-1 0,0 1 0,0 0 0,-3 14 0,0 0 0,2 0 0,1 0 0,1 0 0,-2 39 0,6-55 0,1-1 0,0 0 0,1 0 0,0 1 0,0-1 0,1 0 0,0 0 0,4 11 0,-5-18 0,0 1 0,1 0 0,-1-1 0,1 1 0,-1-1 0,1 0 0,0 1 0,-1-1 0,1 0 0,1 0 0,-1 0 0,0 0 0,0-1 0,1 1 0,-1-1 0,1 1 0,-1-1 0,1 0 0,-1 0 0,1 0 0,0 0 0,0 0 0,-1-1 0,1 1 0,0-1 0,0 0 0,0 0 0,0 0 0,0 0 0,4-1 0,-2 1 0,0-1 0,0-1 0,0 1 0,0-1 0,-1 0 0,1 0 0,0 0 0,-1 0 0,1-1 0,-1 0 0,0 0 0,0 0 0,5-6 0,-2 2 0,-1 0 0,0 0 0,-1-1 0,0 0 0,0-1 0,7-15 0,-5 3 0,0 0 0,-1 0 0,-1-1 0,-1 0 0,1-33 0,-4 46 0,-1 0 0,0 1 0,0-1 0,-1 0 0,-1 1 0,1-1 0,-1 1 0,-6-15 0,6 18 0,0 1 0,0 0 0,-1 0 0,0 0 0,0 1 0,0-1 0,0 0 0,0 1 0,-1 0 0,1 0 0,-1 0 0,0 0 0,0 1 0,0 0 0,0-1 0,0 1 0,-9-2 0,2 0 0,-1 1 0,0 1 0,-1 0 0,-18-1 0,25 3 0,1 0 0,0 0 0,-1 0 0,1 1 0,-1 0 0,1 0 0,-1 0 0,1 1 0,0-1 0,0 2 0,0-1 0,-7 4 0,12-6 0,-1 0 0,1 0 0,-1 1 0,1-1 0,-1 0 0,1 1 0,-1-1 0,1 0 0,0 1 0,-1-1 0,1 1 0,-1-1 0,1 0 0,0 1 0,-1-1 0,1 1 0,0-1 0,0 1 0,-1-1 0,1 1 0,0 0 0,0-1 0,0 1 0,-1-1 0,1 1 0,0-1 0,0 1 0,0-1 0,0 1 0,0 0 0,0-1 0,1 1 0,-1-1 0,0 1 0,0-1 0,0 1 0,1 0 0,0 1 0,1-1 0,-1 0 0,1 1 0,-1-1 0,1 0 0,0 0 0,0 0 0,-1 0 0,1 0 0,0-1 0,2 1 0,53 11 0,-33-9 0,-1-1 0,1 0 0,-1-2 0,1-1 0,-1-1 0,0-1 0,1-1 0,-1-1 0,35-13 0,-37 8 0,-14 7 0,0-1 0,0 1 0,0 1 0,15-5 0,-22 7 0,1 0 0,0 0 0,0 0 0,0 0 0,-1 0 0,1 0 0,0 0 0,0 0 0,0 0 0,-1 1 0,1-1 0,0 0 0,0 0 0,-1 1 0,1-1 0,0 0 0,0 1 0,-1-1 0,1 1 0,-1-1 0,1 1 0,0-1 0,-1 1 0,1-1 0,-1 1 0,1 0 0,-1-1 0,1 1 0,-1 0 0,0 0 0,1-1 0,-1 1 0,0 0 0,1 0 0,-1-1 0,0 1 0,0 0 0,0 0 0,0 0 0,0 0 0,-3 36 0,2-34 0,-10 56 0,2-11 0,1 1 0,-2 75 0,14-99 0,-4-24 0,1-1 0,-1 0 0,0 0 0,0 1 0,0-1 0,1 0 0,-1 0 0,0 0 0,0 1 0,1-1 0,-1 0 0,0 0 0,0 0 0,1 0 0,-1 0 0,0 1 0,0-1 0,1 0 0,-1 0 0,0 0 0,1 0 0,-1 0 0,0 0 0,1 0 0,-1 0 0,0 0 0,0 0 0,1 0 0,-1 0 0,0 0 0,1-1 0,-1 1 0,0 0 0,0 0 0,1 0 0,-1 0 0,0 0 0,0-1 0,1 1 0,2-3 0,-1 1 0,1-1 0,-1 0 0,0 0 0,0-1 0,0 1 0,0 0 0,0-1 0,-1 1 0,2-5 0,51-189 0,-20 60 0,-31 134 0,-1 14 0,-1 18 0,-3 48 0,0-49 0,1 1 0,1 0 0,1-1 0,2 1 0,11 49 0,-13-74-59,0 0 0,0 0-1,0-1 1,1 1-1,-1-1 1,1 1 0,0-1-1,0 0 1,0 1 0,1-1-1,-1 0 1,1 0 0,-1-1-1,1 1 1,0-1-1,0 1 1,0-1 0,1 0-1,-1 0 1,0 0 0,1 0-1,4 1 1,14-1-6767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 24575,'-4'5'0,"1"1"0,0-1 0,1 1 0,-1 0 0,1 0 0,0 0 0,1 0 0,-1 0 0,1 0 0,1 0 0,-1 0 0,1 8 0,-1-2 0,-1 3 0,-1 45 0,3-57 0,0 0 0,0 1 0,1-1 0,-1 0 0,1 1 0,0-1 0,0 0 0,0 0 0,0 0 0,0 0 0,1 0 0,0 0 0,-1 0 0,4 3 0,-5-5 0,1-1 0,-1 1 0,1-1 0,-1 0 0,1 1 0,-1-1 0,1 1 0,0-1 0,-1 0 0,1 0 0,-1 1 0,1-1 0,0 0 0,-1 0 0,1 0 0,0 0 0,-1 1 0,1-1 0,0 0 0,-1 0 0,1-1 0,0 1 0,-1 0 0,1 0 0,0 0 0,-1 0 0,2-1 0,16-14 0,7-26 0,-18 25 0,0-1 0,6-30 0,-11 41 0,-1-1 0,0 1 0,0-1 0,0 1 0,-1-1 0,0 0 0,-1 1 0,1-1 0,-1 1 0,-3-10 0,4 16 0,0-1 0,0 0 0,0 1 0,-1-1 0,1 1 0,0-1 0,-1 1 0,1-1 0,0 1 0,-1-1 0,1 1 0,-1-1 0,1 1 0,-1-1 0,1 1 0,-1 0 0,1-1 0,-1 1 0,1 0 0,-1 0 0,1-1 0,-1 1 0,0 0 0,1 0 0,-1 0 0,0 0 0,1 0 0,-1 0 0,1 0 0,-1 0 0,0 0 0,1 0 0,-1 0 0,1 0 0,-1 0 0,0 0 0,1 0 0,-1 1 0,1-1 0,-1 0 0,0 0 0,1 1 0,-1-1 0,1 0 0,-1 1 0,0 0 0,-22 20 0,16-9 0,0-1 0,1 1 0,0 0 0,1 1 0,0-1 0,1 1 0,0 0 0,1 0 0,0 1 0,1-1 0,1 0 0,0 1 0,1-1 0,0 1 0,1-1 0,1 1 0,0-1 0,1 0 0,4 14 0,-4-20-85,1-1 0,-1 1-1,1-1 1,0 0 0,1 0-1,0 0 1,-1-1 0,2 0-1,-1 0 1,1 0 0,-1 0-1,1-1 1,1 0 0,-1 0-1,8 3 1,18 6-6741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24575,'4'-4'0,"11"-2"0,11 0 0,11 2 0,7-4 0,6 0 0,3 2 0,-8 1-8191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6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11 24575,'-3'1'0,"-1"-1"0,1 1 0,0 0 0,0 0 0,0 0 0,0 0 0,0 0 0,0 1 0,0-1 0,0 1 0,1 0 0,-1 0 0,1 0 0,-1 0 0,1 0 0,0 1 0,0-1 0,0 1 0,0-1 0,0 1 0,0 0 0,-2 5 0,-2 5 0,0 0 0,1 0 0,-6 25 0,8-24 0,0 0 0,1 0 0,1 0 0,0 26 0,1-33 0,1 0 0,0 0 0,0 0 0,0 0 0,1 0 0,0 0 0,1 0 0,-1 0 0,1-1 0,0 0 0,6 9 0,-8-13 0,0-1 0,0 0 0,-1 1 0,1-1 0,0 0 0,0 0 0,0 1 0,0-1 0,0 0 0,1 0 0,-1 0 0,0-1 0,0 1 0,1 0 0,-1 0 0,1-1 0,-1 1 0,0 0 0,1-1 0,-1 0 0,1 1 0,-1-1 0,1 0 0,-1 0 0,1 0 0,0 0 0,-1 0 0,1 0 0,-1 0 0,1 0 0,-1-1 0,1 1 0,-1 0 0,1-1 0,-1 0 0,0 1 0,1-1 0,-1 0 0,0 0 0,1 1 0,-1-1 0,1-1 0,2-2 0,0 0 0,-1-1 0,0 1 0,0 0 0,0-1 0,0 0 0,-1 0 0,0 1 0,0-1 0,2-11 0,0 2 0,-2-1 0,0 0 0,-1 0 0,-1 0 0,0 0 0,-3-24 0,2 34 0,0 0 0,0 0 0,-1 0 0,0 1 0,1-1 0,-1 0 0,-1 1 0,1 0 0,-1-1 0,-4-5 0,5 8 0,0 0 0,-1 0 0,1 0 0,0 0 0,-1 1 0,1-1 0,-1 1 0,0 0 0,1 0 0,-1-1 0,0 2 0,0-1 0,1 0 0,-1 1 0,0-1 0,0 1 0,0 0 0,0 0 0,-4 0 0,6 0 0,-1 0 0,1 0 0,-1 1 0,1-1 0,0 0 0,-1 1 0,1-1 0,-1 1 0,1-1 0,0 1 0,-1 0 0,1 0 0,0-1 0,0 1 0,0 0 0,0 0 0,0 0 0,0 0 0,-2 3 0,3-4 0,-1 1 0,1 0 0,0-1 0,0 1 0,0 0 0,0 0 0,0-1 0,0 1 0,0 0 0,0 0 0,0-1 0,0 1 0,0 0 0,1-1 0,-1 1 0,0 0 0,0-1 0,1 1 0,-1 0 0,0-1 0,1 1 0,-1 0 0,1-1 0,-1 1 0,0-1 0,1 1 0,0-1 0,-1 1 0,1-1 0,-1 1 0,1-1 0,0 0 0,-1 1 0,1-1 0,0 0 0,-1 0 0,1 1 0,0-1 0,-1 0 0,1 0 0,1 0 0,7 3 0,0-1 0,0 0 0,0-1 0,0 0 0,0-1 0,0 0 0,1 0 0,-1-1 0,0 0 0,0 0 0,13-4 0,5-3 0,1-1 0,33-17 0,-60 25 0,1 1 0,-1-1 0,1 0 0,-1 1 0,1-1 0,-1 1 0,1-1 0,-1 1 0,1 0 0,0 0 0,-1 0 0,1 0 0,0 0 0,-1 0 0,1 0 0,-1 0 0,4 1 0,-4 0 0,0 0 0,0-1 0,-1 1 0,1 0 0,0-1 0,0 1 0,-1 0 0,1 0 0,0 0 0,-1 0 0,1 0 0,-1 0 0,1 0 0,-1 0 0,1 0 0,-1 0 0,0 0 0,0 0 0,1 0 0,-1 1 0,0 8 0,0 0 0,0-1 0,-1 1 0,-4 17 0,2-10 0,0 7 0,-3 23 0,-2 60 0,13-74 0,-5-32 0,0-1 0,0 1 0,1-1 0,-1 1 0,0-1 0,0 1 0,1-1 0,-1 1 0,0-1 0,1 0 0,-1 1 0,1-1 0,-1 1 0,0-1 0,1 0 0,-1 1 0,1-1 0,-1 0 0,1 0 0,-1 1 0,1-1 0,-1 0 0,1 0 0,0 0 0,-1 0 0,1 0 0,-1 0 0,1 0 0,-1 0 0,1 0 0,-1 0 0,1 0 0,0 0 0,-1 0 0,1 0 0,-1 0 0,1 0 0,-1-1 0,1 1 0,-1 0 0,1 0 0,-1-1 0,1 1 0,-1 0 0,1-1 0,-1 1 0,0 0 0,1-1 0,-1 1 0,0-1 0,1 1 0,-1-1 0,0 1 0,1-1 0,5-6 0,1 0 0,-1-1 0,-1 1 0,1-1 0,-2-1 0,1 1 0,6-17 0,20-71 0,-19 57 0,12-35 0,-24 73 0,0 1 0,0 0 0,0-1 0,0 1 0,0 0 0,0-1 0,0 1 0,0 0 0,1 0 0,-1-1 0,0 1 0,0 0 0,0-1 0,0 1 0,0 0 0,1 0 0,-1-1 0,0 1 0,0 0 0,1 0 0,-1-1 0,0 1 0,0 0 0,1 0 0,-1 0 0,0 0 0,0-1 0,1 1 0,-1 0 0,0 0 0,1 0 0,-1 0 0,0 0 0,1 0 0,-1 0 0,0 0 0,1 0 0,-1 0 0,0 0 0,1 0 0,-1 0 0,9 14 0,2 28 0,-10-40 0,0 4 0,2 8 0,0 0 0,1 0 0,0 0 0,1-1 0,9 16 0,-13-26 0,0-1 0,1 1 0,0-1 0,-1 0 0,1 0 0,0 1 0,0-1 0,0 0 0,0-1 0,1 1 0,-1 0 0,0-1 0,1 1 0,-1-1 0,1 0 0,0 0 0,-1 0 0,1 0 0,0 0 0,0 0 0,0-1 0,-1 1 0,1-1 0,0 0 0,0 0 0,0 0 0,0 0 0,0-1 0,-1 1 0,1-1 0,0 0 0,0 1 0,3-3 0,2 0 0,0-1 0,0-1 0,0 0 0,-1 0 0,1 0 0,-1-1 0,-1 0 0,1 0 0,-1-1 0,0 0 0,0 0 0,-1 0 0,0-1 0,7-13 0,-5 7 0,0-1 0,-1 0 0,-1 1 0,0-2 0,-1 1 0,-1-1 0,3-22 0,-6 36 0,0 1 0,0-1 0,0 1 0,0 0 0,0-1 0,0 1 0,0 0 0,0-1 0,0 1 0,-1 0 0,1-1 0,-1 1 0,1 0 0,-1-2 0,0 3 0,1 0 0,0-1 0,-1 1 0,1 0 0,0 0 0,-1 0 0,1 0 0,0 0 0,-1 0 0,1 0 0,0 0 0,-1 0 0,1 0 0,0 0 0,-1 0 0,1 0 0,0 0 0,-1 0 0,1 0 0,0 1 0,-1-1 0,1 0 0,0 0 0,0 0 0,-1 0 0,1 1 0,0-1 0,0 0 0,-1 0 0,1 1 0,0-1 0,0 0 0,0 0 0,-1 1 0,-2 2 0,1 1 0,-1-1 0,1 1 0,-1 0 0,1-1 0,1 1 0,-4 7 0,2 1 0,0 0 0,0 1 0,1-1 0,1 0 0,0 1 0,0-1 0,1 1 0,2 12 0,-1-20 0,0 0 0,0 0 0,1 0 0,-1-1 0,1 1 0,0 0 0,1 0 0,-1-1 0,1 0 0,0 1 0,0-1 0,0 0 0,0 0 0,1-1 0,-1 1 0,1-1 0,0 0 0,0 0 0,1 0 0,-1 0 0,1-1 0,6 3 0,-5-2-124,1-1 0,0 0 0,0 0 0,0-1 0,0 1 0,1-2-1,-1 1 1,0-1 0,0 0 0,10-2 0,23-6-6702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3:5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661 87 24575,'-13'0'0,"-1"0"0,1 1 0,-15 4 0,22-4 0,0 1 0,1 0 0,-1 0 0,1 0 0,-1 1 0,1 0 0,0 0 0,0 0 0,-7 7 0,-10 11 0,1 1 0,1 1 0,1 1 0,1 0 0,1 1 0,-14 29 0,-5 19 0,-28 80 0,15-11 0,-50 234 0,9 156 0,44 30 0,47-459 0,3-1 0,5 0 0,34 151 0,-30-198 0,2-1 0,2-1 0,3 0 0,3-1 0,34 58 0,-45-89 0,0-2 0,2 0 0,0 0 0,2-2 0,0 0 0,0 0 0,2-2 0,0 0 0,1-1 0,0-1 0,1 0 0,0-2 0,1 0 0,0-2 0,28 9 0,-16-9 0,0-1 0,1-3 0,0 0 0,0-2 0,1-2 0,-1-1 0,0-2 0,0-1 0,64-14 0,-71 10 0,0-1 0,-1-1 0,1-1 0,-2-2 0,0-1 0,0 0 0,-1-2 0,-1-1 0,0-1 0,-1-1 0,-1 0 0,26-32 0,-19 15 0,-2-2 0,-2-1 0,-1-1 0,-2-1 0,-2-1 0,23-69 0,-13 10 0,30-181 0,-23 42 0,-10-2 0,-9-403 0,-24 536 0,-5 1 0,-44-183 0,32 205 0,-3 1 0,-4 1 0,-73-138 0,88 192 0,-1 1 0,-1 1 0,-2 0 0,0 2 0,-2 0 0,-28-24 0,36 37 0,-2 0 0,1 1 0,-2 1 0,1 0 0,-1 1 0,-1 1 0,1 1 0,-1 0 0,-1 1 0,1 1 0,-36-4 0,32 7 13,-1 1 1,0 1-1,1 1 0,-1 1 0,1 1 1,-1 1-1,1 1 0,-36 13 0,24-4-310,0 1 0,1 2 1,1 1-1,-44 32 0,-22 27-6529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0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29 24575,'0'0'0,"0"-1"0,0 1 0,0 0 0,0-1 0,0 1 0,0-1 0,0 1 0,0 0 0,0-1 0,0 1 0,0 0 0,0-1 0,0 1 0,0-1 0,-1 1 0,1 0 0,0-1 0,0 1 0,0 0 0,-1-1 0,1 1 0,0 0 0,0 0 0,-1-1 0,1 1 0,0 0 0,-1 0 0,1-1 0,0 1 0,-1 0 0,1 0 0,0 0 0,-1 0 0,1-1 0,0 1 0,-1 0 0,1 0 0,0 0 0,-1 0 0,1 0 0,-1 0 0,1 0 0,0 0 0,-1 0 0,1 0 0,-1 0 0,1 0 0,0 1 0,-1-1 0,1 0 0,0 0 0,-1 0 0,1 0 0,0 1 0,-1-1 0,1 0 0,0 0 0,-1 1 0,1-1 0,-21 16 0,16-9 0,0-1 0,0 1 0,1 0 0,0 0 0,0 0 0,-5 16 0,8-21 0,0 1 0,0 0 0,0-1 0,0 1 0,0 0 0,1 0 0,0-1 0,-1 1 0,1 0 0,0 0 0,0 0 0,1-1 0,-1 1 0,0 0 0,1 0 0,0 0 0,0-1 0,-1 1 0,2 0 0,-1-1 0,0 1 0,0-1 0,3 3 0,-3-4 0,0 0 0,0 0 0,1 0 0,-1-1 0,0 1 0,0-1 0,1 1 0,-1-1 0,0 1 0,1-1 0,-1 0 0,0 1 0,1-1 0,-1 0 0,0 0 0,1 0 0,-1 0 0,1 0 0,-1 0 0,0-1 0,1 1 0,-1 0 0,0-1 0,1 1 0,-1-1 0,0 0 0,0 1 0,1-1 0,-1 0 0,0 0 0,0 1 0,0-1 0,0 0 0,0 0 0,0 0 0,1-2 0,3-2 0,-1 0 0,0 0 0,0 0 0,0-1 0,-1 1 0,4-10 0,-4 10 0,-2-1 0,1 1 0,0 0 0,-1 0 0,0-1 0,-1 1 0,1-1 0,-1 1 0,0-1 0,0 1 0,-1-1 0,-1-8 0,1 11 0,0 1 0,1 0 0,-1 0 0,0 1 0,0-1 0,-1 0 0,1 0 0,0 0 0,0 1 0,-1-1 0,1 1 0,-1-1 0,0 1 0,1-1 0,-1 1 0,0 0 0,0 0 0,0 0 0,0 0 0,0 0 0,0 0 0,0 1 0,0-1 0,0 1 0,0-1 0,0 1 0,0 0 0,0 0 0,-1 0 0,1 0 0,0 0 0,0 0 0,0 1 0,-4 0 0,2 0 0,1 0 0,0 0 0,-1 1 0,1-1 0,0 1 0,0-1 0,0 1 0,0 0 0,0 0 0,0 1 0,0-1 0,1 0 0,0 1 0,-1 0 0,1 0 0,0-1 0,-3 6 0,4-6 0,0-1 0,1 1 0,-1-1 0,0 1 0,1-1 0,-1 1 0,1-1 0,0 1 0,-1-1 0,1 1 0,0 0 0,0-1 0,0 1 0,0 0 0,0-1 0,1 1 0,-1-1 0,0 1 0,1 0 0,-1-1 0,1 1 0,-1-1 0,1 1 0,0-1 0,0 0 0,0 1 0,0-1 0,0 0 0,0 1 0,0-1 0,0 0 0,0 0 0,0 0 0,1 0 0,-1 0 0,0 0 0,1 0 0,-1-1 0,3 2 0,1 0 0,1 0 0,-1-1 0,0 0 0,1 0 0,-1 0 0,0-1 0,1 0 0,-1 0 0,0 0 0,1-1 0,-1 1 0,1-1 0,-1 0 0,6-3 0,-9 4 0,0-1 0,1 1 0,-1-1 0,0 0 0,0 0 0,0 0 0,0 0 0,0-1 0,0 1 0,0 0 0,-1-1 0,1 1 0,0-1 0,-1 0 0,1 1 0,-1-1 0,0 0 0,1 0 0,-1 0 0,0 0 0,0 0 0,0 0 0,0 0 0,-1-1 0,1 1 0,-1 0 0,1 0 0,-1-1 0,0 1 0,0 0 0,0 0 0,0-1 0,0 1 0,0 0 0,-1-3 0,0 3 0,0 0 0,1 0 0,-1 0 0,0 1 0,0-1 0,0 0 0,0 1 0,0-1 0,-1 1 0,1-1 0,0 1 0,-1-1 0,1 1 0,-1 0 0,1 0 0,-1 0 0,0 0 0,1 0 0,-1 0 0,0 0 0,0 1 0,0-1 0,1 1 0,-1-1 0,0 1 0,0-1 0,0 1 0,0 0 0,0 0 0,0 0 0,-2 1 0,0-1 0,1 0 0,-1 1 0,1-1 0,-1 1 0,1 0 0,-1 0 0,1 0 0,0 1 0,-1-1 0,1 1 0,0 0 0,0 0 0,0 0 0,0 0 0,1 0 0,-4 4 0,4-4 0,0 1 0,0 0 0,0-1 0,1 1 0,-1 0 0,1 0 0,0 0 0,0 0 0,0 0 0,0 0 0,1 0 0,-1 1 0,1-1 0,0 0 0,0 0 0,0 0 0,0 1 0,0-1 0,1 0 0,-1 0 0,1 0 0,2 4 0,-2-5 0,0 0 0,0 0 0,0 0 0,1 0 0,-1 0 0,1 0 0,-1-1 0,1 1 0,0 0 0,-1-1 0,1 0 0,0 1 0,0-1 0,0 0 0,0 0 0,0 0 0,1 0 0,-1-1 0,0 1 0,0 0 0,0-1 0,1 0 0,-1 1 0,0-1 0,1 0 0,-1 0 0,0 0 0,1-1 0,-1 1 0,0 0 0,3-2 0,-2 2 0,0-1 0,-1 0 0,1 0 0,0 0 0,-1 0 0,1-1 0,-1 1 0,0-1 0,1 1 0,-1-1 0,0 0 0,0 0 0,0 0 0,0 0 0,0 0 0,-1 0 0,1 0 0,-1-1 0,1 1 0,-1-1 0,0 1 0,0-1 0,0 0 0,0 1 0,0-1 0,-1 0 0,1 1 0,-1-1 0,0 0 0,0 0 0,0 0 0,0-4 0,0 5 0,-1 0 0,1 0 0,-1 0 0,1 0 0,-1 0 0,0 0 0,1 0 0,-1 0 0,0 0 0,0 0 0,-1 0 0,1 0 0,0 1 0,-1-1 0,1 1 0,-1-1 0,1 1 0,-1-1 0,0 1 0,1 0 0,-1 0 0,0 0 0,0 0 0,0 0 0,0 0 0,0 0 0,0 1 0,0-1 0,0 1 0,0-1 0,0 1 0,0 0 0,-1 0 0,1 0 0,0 0 0,0 0 0,0 0 0,0 1 0,0-1 0,0 1 0,0-1 0,-3 2 0,-2 1 0,0 1 0,0-1 0,1 1 0,-1 0 0,1 1 0,-1 0 0,2 0 0,-1 0 0,0 1 0,1 0 0,0 0 0,0 0 0,-3 7 0,5-9 0,1 0 0,0 0 0,0 0 0,1 0 0,-1 0 0,1 1 0,0-1 0,0 1 0,0-1 0,0 8 0,1-9 0,0 0 0,0-1 0,1 1 0,0-1 0,-1 1 0,1-1 0,0 1 0,0-1 0,0 1 0,0-1 0,0 0 0,1 1 0,-1-1 0,1 0 0,0 0 0,-1 0 0,1 0 0,0 0 0,3 1 0,-3-1-4,0-1 0,0 1 0,1-1 0,-1 0 0,0 0 0,1 0 0,-1 0 0,0 0 0,1-1 0,-1 1 0,1-1 0,-1 1 0,1-1 0,-1 0 0,1 0 0,-1 0 0,1 0 0,-1-1 0,5 0 0,-3-1 20,0 1 1,0-1 0,0 0 0,0 0-1,0 0 1,0 0 0,-1-1-1,1 1 1,-1-1 0,1 0-1,2-4 1,-4 5-70,1-1 0,0 0 0,-1 0 0,0 0 0,0 0 0,0 0 0,0 0 0,0-1 0,0 1 0,-1-1 0,0 1 0,0-1 0,0 0-1,0 1 1,0-1 0,-1 0 0,1 0 0,-1 1 0,0-1 0,-1 0 0,1 0 0,0 1 0,-1-1 0,0 0 0,0 1 0,0-1 0,-3-5 0,-7-4-6773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8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25 24575,'-1'-23'0,"0"23"0,1 0 0,0 0 0,0 0 0,0 0 0,0 0 0,0 0 0,0 0 0,0 0 0,0 0 0,0 1 0,0-1 0,0 0 0,0 0 0,0 0 0,0 0 0,-1 0 0,1 0 0,0 0 0,0 0 0,0 0 0,0 0 0,0 0 0,0 0 0,0 0 0,0 0 0,-1 0 0,1 0 0,0 0 0,0 0 0,0 0 0,0 0 0,0 0 0,0 0 0,0 0 0,0 0 0,0 0 0,-1 0 0,1 0 0,0 0 0,0 0 0,0 0 0,0 0 0,0 0 0,0 0 0,0-1 0,0 1 0,0 0 0,0 0 0,0 0 0,-1 0 0,1 0 0,0 0 0,0 0 0,0 0 0,0 0 0,0 0 0,0-1 0,0 1 0,0 0 0,0 0 0,0 0 0,0 0 0,0 0 0,0 0 0,0 0 0,0-1 0,-9 41 0,-2 105 0,9 161 0,4-169 0,-2-23 0,0-67 0,0-37 0,0-11 0,-1-161 0,7-250 0,-5 402 0,9-87 0,-8 85 0,1 0 0,0 0 0,0 0 0,1 1 0,10-20 0,-14 30 0,1-1 0,0 1 0,-1-1 0,1 1 0,0 0 0,0-1 0,0 1 0,0 0 0,0 0 0,0-1 0,0 1 0,1 0 0,-1 0 0,0 0 0,0 0 0,1 1 0,-1-1 0,1 0 0,-1 1 0,1-1 0,-1 0 0,1 1 0,-1 0 0,1-1 0,0 1 0,-1 0 0,1 0 0,-1 0 0,1 0 0,0 0 0,-1 0 0,1 1 0,1-1 0,0 2 0,-1-1 0,1 1 0,-1-1 0,0 1 0,0 0 0,0-1 0,0 1 0,0 0 0,0 1 0,0-1 0,-1 0 0,1 0 0,-1 1 0,0-1 0,0 1 0,0-1 0,0 1 0,1 4 0,1 3 0,0 1 0,-1-1 0,-1 1 0,0 0 0,0-1 0,-1 1 0,-2 15 0,2-21 0,-1 0 0,0-1 0,0 1 0,-1 0 0,1-1 0,-1 0 0,0 1 0,-1-1 0,1 0 0,0 0 0,-1 0 0,0 0 0,0-1 0,0 1 0,-1-1 0,1 0 0,-1 0 0,-6 5 0,2-3-46,9-3 129,13-5-602,-8 1-364,19-3-5943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3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13 24575,'0'-1'0,"0"1"0,0 0 0,0-1 0,0 1 0,0 0 0,1-1 0,-1 1 0,0-1 0,0 1 0,0 0 0,-1-1 0,1 1 0,0-1 0,0 1 0,0 0 0,0-1 0,0 1 0,0-1 0,-1 1 0,1 0 0,0-1 0,0 1 0,0 0 0,-1 0 0,1-1 0,0 1 0,0 0 0,-1-1 0,1 1 0,0 0 0,-1 0 0,1-1 0,0 1 0,-1 0 0,-12 8 0,-14 28 0,25-32 0,-25 39 0,1 0 0,3 2 0,2 0 0,1 2 0,3 0 0,-13 56 0,20-60 0,2 0 0,2 0 0,2 0 0,2 0 0,2 1 0,1-1 0,11 63 0,-9-91-52,0-1-1,0 0 1,1 0-1,1 0 1,0-1-1,1 1 1,1-1-1,0 0 1,0-1-1,2 0 1,-1 0-1,1-1 1,1 0-1,0 0 1,1-1-1,0-1 1,0 0-1,1 0 1,0-1-1,1-1 1,0 0-1,0 0 1,0-1-1,1-1 0,24 6 1,8-1-6774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24575,'2'-6'0,"1"1"0,-1-1 0,1 0 0,1 1 0,-1 0 0,1 0 0,0 0 0,0 0 0,0 0 0,0 1 0,1 0 0,0 0 0,0 0 0,0 1 0,1-1 0,-1 1 0,1 0 0,11-3 0,6-1 0,0 1 0,0 1 0,41-3 0,-19 2 0,-32 5 0,32-7 0,-45 8 0,0 0 0,0 0 0,0 0 0,0 0 0,0 0 0,0 0 0,0 0 0,0 0 0,0 0 0,0-1 0,0 1 0,0 0 0,0 0 0,0 0 0,0 0 0,0 0 0,0 0 0,0 0 0,0 0 0,0 0 0,0 0 0,0 0 0,0-1 0,0 1 0,0 0 0,0 0 0,0 0 0,0 0 0,0 0 0,0 0 0,0 0 0,0 0 0,0 0 0,0 0 0,1 0 0,-30-1 0,24 1 0,1 0 0,-1 0 0,0 0 0,1 1 0,-1 0 0,1 0 0,-1 0 0,1 0 0,-1 1 0,-7 4 0,10-4 0,-1 0 0,1 0 0,0 0 0,-1 0 0,1 1 0,0-1 0,0 1 0,1 0 0,-1-1 0,1 1 0,-1 0 0,1 0 0,0 0 0,0 0 0,0 0 0,0 0 0,0 4 0,-4 34 0,2 1 0,1-1 0,6 62 0,0-17 0,-3 14-1365,-1-76-5461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4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 24575,'9'31'0,"7"24"0,1 20 0,3 15 0,-3 11 0,-4 5 0,-9-2 0,-14-9 0,-18-13 0,-18-10 0,-15-18 0,-10-14 0,-11-14 0,9-11-8191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6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24575,'69'0'0,"114"16"0,12 10 0,-13 1 0,-125-19 0,0-3 0,0-3 0,61-5 0,-15 1 0,710 2 0,-781 2 0,0 2 0,0 2 0,0 1 0,40 13 0,-16-4 0,186 28 0,-210-40 0,29 4 0,81 21 0,225 84 0,-288-86 0,125 59 0,-189-78 0,0 0 0,0 0 0,24 20 0,-39-28 1,0 1 1,1-1-1,-1 0 0,1 0 0,-1 0 0,0 1 0,1-1 0,-1 0 1,0 0-1,0 1 0,1-1 0,-1 0 0,0 1 0,0-1 1,1 0-1,-1 1 0,0-1 0,0 0 0,0 1 0,0-1 0,1 1 1,-1-1-1,0 0 0,0 1 0,0-1 0,0 1 0,0-1 0,0 0 1,0 1-1,0-1 0,0 1 0,0-1 0,0 0 0,-1 1 1,1-1-1,0 1 0,0-1 0,0 0 0,0 1 0,-1-1 0,1 0 1,0 1-1,0-1 0,-1 0 0,1 1 0,0-1 0,-19 6-1420,-6-2-5407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26 494 24575,'-22'-8'0,"19"1"0,14 1 0,597-101 0,-269 39 0,-64 9 0,213-17 0,-296 56 0,-112 13 0,273-2 0,-310 9 0,-6-1 0,61-12 0,24 0 0,-35 12 0,-45 2 0,1-2 0,57-8 0,-46 2 0,97 0 0,-47 4 0,-79 0 2,0-1-1,0-1 1,0-2-1,46-18 1,-2 1-1375,-52 19-5453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09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16 24575,'0'-1'0,"1"1"0,-1-1 0,0 1 0,0-1 0,0 0 0,0 1 0,0-1 0,0 1 0,0-1 0,0 0 0,0 1 0,0-1 0,-1 1 0,1-1 0,0 1 0,0-1 0,0 0 0,-1 1 0,1-1 0,0 1 0,-1-1 0,1 1 0,0-1 0,-1 1 0,1 0 0,-1-1 0,0 0 0,-10 10 0,-10 27 0,11-12 0,1 1 0,-8 35 0,15-51 0,0 0 0,1 0 0,0 0 0,1 1 0,0-1 0,0 0 0,1 0 0,0 0 0,0 0 0,5 14 0,-5-20 0,0-1 0,0 1 0,0-1 0,0 0 0,1 0 0,-1 1 0,1-1 0,0 0 0,-1 0 0,1 0 0,0-1 0,0 1 0,0 0 0,1-1 0,-1 1 0,0-1 0,1 0 0,-1 1 0,0-1 0,1-1 0,-1 1 0,1 0 0,0 0 0,-1-1 0,1 0 0,0 1 0,-1-1 0,1 0 0,0 0 0,-1-1 0,1 1 0,-1 0 0,1-1 0,4-1 0,0 0 0,0-1 0,0 1 0,0-1 0,0 0 0,-1-1 0,0 0 0,1 0 0,-1 0 0,-1-1 0,1 0 0,7-7 0,-8 4 0,-1 1 0,1 0 0,-1-1 0,-1 0 0,0 0 0,0 0 0,0 0 0,-1 0 0,0 0 0,0-1 0,0-9 0,7-32 0,-9 50 0,0-1 0,0 1 0,0 0 0,0-1 0,0 1 0,0-1 0,0 1 0,0 0 0,0-1 0,0 1 0,0 0 0,1-1 0,-1 1 0,0-1 0,0 1 0,0 0 0,0-1 0,1 1 0,-1 0 0,0 0 0,0-1 0,0 1 0,1 0 0,-1-1 0,0 1 0,1 0 0,-1 0 0,0 0 0,1-1 0,-1 1 0,0 0 0,1 0 0,-1 0 0,0 0 0,1 0 0,-1 0 0,0-1 0,1 1 0,-1 0 0,1 0 0,0 0 0,9 16 0,4 28 0,-5-10-682,22 53-1,-14-50-6143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24575,'1'-84'0,"-1"84"0,0-1 0,0 1 0,0-1 0,0 1 0,0-1 0,0 1 0,0-1 0,0 1 0,0-1 0,0 1 0,0-1 0,1 1 0,-1-1 0,0 1 0,0 0 0,1-1 0,-1 1 0,0-1 0,0 1 0,1 0 0,-1-1 0,1 1 0,-1 0 0,0-1 0,1 1 0,-1 0 0,1 0 0,-1-1 0,0 1 0,1 0 0,-1 0 0,2-1 0,14 9 0,18 25 0,-32-30 0,24 27 0,-3 0 0,0 2 0,-2 0 0,17 38 0,-25-52 0,-13-18 0,1 0 0,-1 0 0,0 0 0,0 0 0,1 0 0,-1 0 0,0 0 0,0 0 0,1 0 0,-1 0 0,0 0 0,0 0 0,0 0 0,1 0 0,-1-1 0,0 1 0,0 0 0,1 0 0,-1 0 0,0 0 0,0 0 0,0-1 0,0 1 0,1 0 0,-1 0 0,0 0 0,0 0 0,0-1 0,0 1 0,0 0 0,0 0 0,0-1 0,1 1 0,-1 0 0,0 0 0,0 0 0,0-1 0,0 1 0,0 0 0,0 0 0,0-1 0,0 1 0,2-43 0,-2 39 0,-3-80-23,1 43-425,1-1 1,7-54 0,-1 70-6379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64 24575,'-9'-9'0,"16"3"0,23 0 0,278-2 0,-111 8 0,-184 0 0,-1-1 0,1 0 0,0-1 0,12-3 0,-25 5 0,0 0 0,0 0 0,0 0 0,0 0 0,1 0 0,-1 0 0,0 0 0,0 0 0,0 0 0,0 0 0,0 0 0,1 0 0,-1 0 0,0 0 0,0 0 0,0 0 0,0 0 0,1 0 0,-1 0 0,0 0 0,0 0 0,0 0 0,0 0 0,0 0 0,1 0 0,-1 0 0,0-1 0,0 1 0,0 0 0,0 0 0,0 0 0,0 0 0,0 0 0,1 0 0,-1-1 0,0 1 0,0 0 0,0 0 0,0 0 0,0 0 0,0 0 0,0-1 0,0 1 0,0 0 0,0 0 0,0 0 0,0 0 0,0-1 0,0 1 0,0 0 0,0 0 0,0 0 0,0 0 0,0-1 0,0 1 0,0 0 0,0 0 0,0 0 0,-1 0 0,-12-5 0,-21 0 0,-54 4 0,53 2 0,0-2 0,-50-8 0,83 9 0,1 0 0,0-1 0,0 1 0,-1 0 0,1 0 0,0 0 0,0 0 0,-1 0 0,1 1 0,0-1 0,0 0 0,0 1 0,-1-1 0,1 1 0,0-1 0,0 1 0,0-1 0,0 1 0,0 0 0,0-1 0,0 1 0,0 0 0,0 0 0,0 0 0,1 0 0,-1 0 0,0 0 0,0 0 0,1 0 0,-1 0 0,1 0 0,-1 0 0,1 0 0,-1 0 0,1 1 0,0-1 0,-1 2 0,0 6 0,-1 0 0,2 0 0,-1 0 0,2 11 0,-1-6 0,0-11 0,-1 71 0,10 90 0,-6-141 0,1-1 0,0 0 0,2 0 0,1-1 0,0 0 0,1 0 0,2 0 0,18 31 0,-26-50-68,-1 0 0,1 0-1,-1 0 1,1 0 0,0 0 0,0-1-1,0 1 1,0 0 0,0-1 0,0 0-1,0 1 1,0-1 0,1 0 0,-1 0-1,0 0 1,1 0 0,-1-1-1,1 1 1,2 0 0,18-2-6758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1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29 24575,'0'-13'0,"-4"0"0,-11 11 0,-7 15 0,-8 22 0,-9 24 0,-2 20 0,2 14 0,7 8 0,10 6 0,7 2 0,12-4 0,15-11 0,14-13 0,12-15 0,8-19 0,-3-18-8191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24575,'-22'115'0,"21"-104"0,0 0 0,1 1 0,0-1 0,1 0 0,0 1 0,1-1 0,0 0 0,1 0 0,4 12 0,-5-18 0,0 0 0,1-1 0,-1 1 0,1 0 0,0-1 0,0 0 0,1 0 0,0 0 0,-1 0 0,1-1 0,0 1 0,1-1 0,-1 0 0,0 0 0,1 0 0,0-1 0,0 0 0,0 0 0,0 0 0,0 0 0,7 1 0,-6-2 0,1 0 0,-1 0 0,1 0 0,-1-1 0,1 0 0,-1 0 0,1 0 0,-1-1 0,1 0 0,-1-1 0,0 1 0,1-1 0,9-5 0,-11 5 0,0-1 0,0-1 0,-1 1 0,1-1 0,-1 0 0,0 0 0,0 0 0,0 0 0,-1-1 0,0 1 0,1-1 0,-2 0 0,1 0 0,0 0 0,3-11 0,-1-4 0,0-1 0,-1-1 0,-1 1 0,-1 0 0,-1-1 0,-3-37 0,0 85 0,4 30 0,0-44-105,1-1 0,0 1 0,1-1 0,0 0 0,1 0 0,0-1 0,0 1 0,1-1 0,1 0 0,0-1 0,0 0 0,15 15 0,5 0-6721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161 159 24575,'-7'-4'0,"1"0"0,-1 0 0,0 0 0,0 1 0,0 0 0,-1 0 0,1 1 0,-1 0 0,1 0 0,-11 0 0,15 2 0,0 0 0,1 0 0,-1 0 0,0 1 0,0-1 0,1 1 0,-1-1 0,0 1 0,1 0 0,-1 0 0,1 1 0,-1-1 0,1 0 0,0 1 0,-1 0 0,1-1 0,0 1 0,0 0 0,0 0 0,0 0 0,1 0 0,-1 1 0,0-1 0,1 0 0,0 1 0,-1-1 0,1 1 0,0-1 0,0 1 0,1 0 0,-2 4 0,0-1 0,1 1 0,0 0 0,0-1 0,1 1 0,0 0 0,0 0 0,0-1 0,1 1 0,0 0 0,1-1 0,2 10 0,-3-14 0,0 1 0,-1-1 0,2 1 0,-1-1 0,0 0 0,0 1 0,1-1 0,-1 0 0,1 0 0,0 0 0,0 0 0,0 0 0,0-1 0,0 1 0,0 0 0,0-1 0,0 0 0,0 1 0,1-1 0,-1 0 0,1 0 0,-1 0 0,1-1 0,-1 1 0,1-1 0,-1 1 0,1-1 0,0 0 0,-1 0 0,1 0 0,4-1 0,-4 1 0,0-1 0,0 0 0,0 0 0,0-1 0,0 1 0,0-1 0,0 1 0,-1-1 0,1 0 0,0 0 0,-1 0 0,0 0 0,1-1 0,-1 1 0,0-1 0,0 1 0,0-1 0,-1 0 0,1 1 0,-1-1 0,1 0 0,-1 0 0,0 0 0,0-1 0,0 1 0,-1 0 0,1 0 0,0-4 0,1-9 0,-1-1 0,0 1 0,-3-34 0,3 64 0,-2-4 0,2 1 0,-1 0 0,1 0 0,1-1 0,0 1 0,4 12 0,-2-16 0,0 1 0,0-1 0,1 0 0,0 0 0,0 0 0,1-1 0,0 0 0,0 0 0,0-1 0,10 8 0,-14-12 0,0 1 0,0-1 0,-1 0 0,1 0 0,1 0 0,-1 0 0,0 0 0,0 0 0,0 0 0,0 0 0,1-1 0,-1 0 0,0 1 0,0-1 0,1 0 0,-1 0 0,0 0 0,1 0 0,-1 0 0,0-1 0,0 1 0,1-1 0,-1 1 0,0-1 0,0 0 0,0 0 0,0 0 0,0 0 0,0 0 0,0-1 0,0 1 0,0-1 0,-1 1 0,1-1 0,0 1 0,-1-1 0,1 0 0,-1 0 0,0 0 0,0 0 0,2-3 0,1-3 0,-1 0 0,0 0 0,0 0 0,-1 0 0,0-1 0,0 1 0,0-13 0,-1-64 0,-2 27 0,1 56 0,0-1 0,0 1 0,1-1 0,-1 1 0,0-1 0,1 1 0,0-1 0,-1 1 0,1-1 0,0 1 0,0 0 0,1 0 0,-1-1 0,0 1 0,1 0 0,-1 0 0,1 0 0,0 1 0,0-1 0,-1 0 0,5-2 0,-5 4 0,1-1 0,0 1 0,-1-1 0,1 1 0,0 0 0,0 0 0,-1 0 0,1 0 0,0 0 0,0 0 0,-1 0 0,1 1 0,0-1 0,-1 0 0,1 1 0,0 0 0,-1-1 0,1 1 0,-1 0 0,1 0 0,-1 0 0,1 0 0,-1 0 0,0 0 0,1 0 0,-1 1 0,0-1 0,0 0 0,0 1 0,0-1 0,2 4 0,7 11 0,-1 0 0,-1 1 0,0 0 0,-1 1 0,8 27 0,-8-20 0,2-1 0,11 23 0,-20-47 0,0 1 0,0-1 0,0 0 0,1 1 0,-1-1 0,0 0 0,0 1 0,0-1 0,0 0 0,0 0 0,1 1 0,-1-1 0,0 0 0,0 0 0,1 1 0,-1-1 0,0 0 0,0 0 0,1 0 0,-1 0 0,0 1 0,0-1 0,1 0 0,-1 0 0,0 0 0,1 0 0,-1 0 0,0 0 0,0 0 0,1 0 0,-1 0 0,0 0 0,1 0 0,-1 0 0,0 0 0,1 0 0,-1 0 0,0 0 0,1 0 0,-1 0 0,0 0 0,0 0 0,1-1 0,-1 1 0,0 0 0,1 0 0,-1 0 0,0 0 0,0-1 0,1 1 0,-1 0 0,0 0 0,0-1 0,0 1 0,0 0 0,1 0 0,-1-1 0,0 1 0,0 0 0,0 0 0,0-1 0,0 1 0,0 0 0,0-1 0,1 1 0,-1 0 0,0-1 0,0 1 0,7-26 0,28-185 0,-29 186 0,-2 19 0,3 15 0,8 46 0,-10-36 0,0 1 0,1-1 0,10 19 0,-14-33 0,1-1 0,-1 1 0,1-1 0,0 0 0,0 0 0,0 0 0,1 0 0,-1-1 0,1 1 0,0-1 0,0 0 0,0 0 0,0 0 0,1-1 0,-1 1 0,1-1 0,5 1 0,-8-2 0,1 0 0,-1-1 0,1 0 0,0 1 0,-1-1 0,1 0 0,-1-1 0,1 1 0,0 0 0,-1-1 0,1 1 0,-1-1 0,1 0 0,-1 0 0,0 0 0,1 0 0,-1 0 0,0 0 0,0-1 0,1 1 0,-1-1 0,0 0 0,-1 0 0,1 1 0,0-1 0,0 0 0,-1 0 0,1-1 0,1-2 0,4-8 0,0 0 0,0-1 0,8-27 0,-9 25 0,-3 7 0,2-1 0,-1 1 0,1 0 0,1 0 0,-1 1 0,1 0 0,14-15 0,-18 21 0,-1 1 0,1-1 0,0 0 0,0 1 0,0-1 0,0 1 0,0 0 0,0-1 0,0 1 0,0 0 0,0 0 0,0 1 0,1-1 0,-1 0 0,0 1 0,1-1 0,-1 1 0,0 0 0,1 0 0,-1 0 0,0 0 0,1 0 0,-1 0 0,1 1 0,-1-1 0,0 1 0,1-1 0,-1 1 0,0 0 0,0 0 0,0 0 0,0 0 0,0 1 0,0-1 0,0 0 0,0 1 0,0-1 0,0 1 0,2 3 0,1 2 0,-1-1 0,0 1 0,0 0 0,0 0 0,-1 0 0,0 1 0,-1-1 0,0 1 0,0-1 0,2 16 0,-1 3 0,-2 0 0,-1 26 0,0-40 0,-1 0 0,-1 0 0,-4 18 0,5-27 0,1-1 0,-1 1 0,0-1 0,1 0 0,-1 1 0,0-1 0,0 0 0,-1 0 0,1 1 0,0-1 0,-1 0 0,1 0 0,-1-1 0,0 1 0,1 0 0,-1 0 0,0-1 0,0 1 0,0-1 0,-1 0 0,1 1 0,0-1 0,-3 1 0,5-2-50,-1 0-1,1 0 1,-1 0-1,1 0 0,0 0 1,-1 0-1,1 0 1,-1 0-1,1-1 1,-1 1-1,1 0 0,0 0 1,-1 0-1,1 0 1,0-1-1,-1 1 1,1 0-1,-1 0 0,1-1 1,0 1-1,0 0 1,-1-1-1,1 1 1,0 0-1,-1-1 1,1 1-1,-5-14-6775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24575,'22'14'0,"12"17"0,1 17 0,-3 14 0,-5 14 0,-8 7 0,-12 4 0,-11-5 0,-14-7 0,-12-8 0,-11-10 0,-3-11 0,2-13 0,8-13-8191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0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24575,'22'-5'0,"25"-1"0,23 1 0,16 5 0,8 7 0,1 2 0,-11 5 0,-20-1-8191</inkml:trace>
  <inkml:trace contextRef="#ctx0" brushRef="#br0" timeOffset="1">78 305 24575,'18'0'0,"24"0"0,22-5 0,18 0 0,18-1 0,9-3 0,-13 0-8191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24575,'435'0'0,"-486"-2"0,24 1 0,0 1 0,0 1 0,-40 6 0,64-6 0,0 0 0,0 0 0,0 0 0,0 0 0,0 1 0,1-1 0,-1 1 0,0 0 0,1 0 0,-1 0 0,1 0 0,-1 0 0,1 0 0,0 1 0,0-1 0,0 1 0,0-1 0,1 1 0,-1 0 0,1 0 0,0 0 0,-1 0 0,1 0 0,-1 6 0,-1 6 0,1-1 0,1 1 0,0 0 0,2 17 0,-1-13 0,10 193 120,-7-184-368,2-1 1,1 0-1,0 0 1,2-1-1,19 43 1,-1-22-6579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24575,'-27'23'0,"-8"20"0,-4 16 0,6 12 0,8 11 0,9 6 0,6 5 0,10-5 0,9-3 0,12-7 0,11-13 0,6-13 0,3-15 0,-3-14-8191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1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24575,'22'23'0,"25"37"0,6 7 0,-40-52 0,-6-6 0,0-1 0,0-1 0,0 1 0,1-1 0,1 0 0,15 9 0,-23-15 0,0-1 0,0 1 0,0-1 0,0 0 0,0 0 0,0 1 0,0-1 0,0 0 0,0 0 0,0 0 0,0 0 0,0 0 0,0 0 0,0 0 0,0-1 0,0 1 0,0 0 0,0 0 0,-1-1 0,1 1 0,0-1 0,0 1 0,0-1 0,0 1 0,0-1 0,-1 1 0,1-1 0,0 0 0,0 1 0,-1-1 0,1 0 0,-1 0 0,1 0 0,0 0 0,-1 1 0,0-1 0,1-1 0,12-37 0,-6-8 0,-1 1 0,-3-1 0,-3-51 0,1-6 0,-2 100 0,1 1 0,1-1 0,-1 0 0,1 0 0,-1 1 0,1-1 0,0 0 0,0 1 0,1-1 0,-1 1 0,3-5 0,-3 7 0,0 1 0,0-1 0,0 0 0,0 0 0,0 1 0,1-1 0,-1 0 0,0 1 0,0-1 0,0 1 0,1 0 0,-1-1 0,0 1 0,1 0 0,-1 0 0,0 0 0,1 0 0,-1 0 0,0 0 0,1 0 0,-1 0 0,0 1 0,0-1 0,1 0 0,-1 1 0,0-1 0,0 1 0,1-1 0,-1 1 0,0 0 0,0-1 0,0 1 0,1 1 0,26 16-1365,0 3-5461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2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24575,'17'14'0,"20"21"0,13 24 0,6 19 0,-2 18 0,-10 11 0,-13 10 0,-24-2 0,-32-8 0,-33-7 0,-35-18 0,-18-17 0,9-20-8191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0 0,1 1 0,0-1 0,0 0 0,-1 0 0,1 0 0,0 1 0,0-1 0,0 0 0,0 1 0,0-1 0,0 1 0,0-1 0,0 1 0,0-1 0,0 1 0,1 0 0,0-1 0,-1 2 0,0-1 0,0 1 0,0-1 0,0 1 0,0 0 0,-1-1 0,1 1 0,0 0 0,0-1 0,-1 1 0,1 0 0,0 0 0,-1 0 0,1 0 0,-1 0 0,0 0 0,1 0 0,-1 0 0,1 0 0,-1 1 0,3 11 0,0-1 0,-1 1 0,1 14 0,9 194 0,-8-111 0,22 139 0,-25-243 0,5 21 0,-6-27 0,0 0 0,0-1 0,0 1 0,0 0 0,0 0 0,0-1 0,0 1 0,1 0 0,-1 0 0,0-1 0,0 1 0,0 0 0,0-1 0,0 1 0,0 0 0,1 0 0,-1 0 0,0-1 0,0 1 0,0 0 0,1 0 0,-1 0 0,0-1 0,0 1 0,0 0 0,1 0 0,-1 0 0,0 0 0,1 0 0,-1 0 0,0-1 0,0 1 0,1 0 0,-1 0 0,0 0 0,0 0 0,1 0 0,-1 0 0,0 0 0,1 0 0,-1 0 0,0 0 0,0 0 0,1 0 0,-1 1 0,0-1 0,1 0 0,-1 0 0,0 0 0,0 0 0,1 0 0,-1 1 0,0-1 0,0 0 0,0 0 0,1 0 0,-1 1 0,0-1 0,0 0 0,0 0 0,0 0 0,1 1 0,-1-1 0,0 0 0,0 0 0,0 1 0,0-1 0,0 1 0,29-58 0,-14 25 0,1 2 0,40-57 0,-50 80 0,-1 0 0,1 0 0,1 1 0,-1-1 0,1 2 0,0-1 0,1 1 0,-1 0 0,1 0 0,0 1 0,0 0 0,0 1 0,1-1 0,-1 2 0,1-1 0,13-1 0,-20 3 0,0 1 0,0 0 0,0 0 0,0 0 0,0 0 0,0 1 0,0-1 0,0 0 0,0 1 0,0 0 0,0-1 0,0 1 0,0 0 0,-1 0 0,1 0 0,0 0 0,-1 0 0,1 0 0,-1 0 0,1 1 0,-1-1 0,1 1 0,-1-1 0,0 1 0,0-1 0,0 1 0,0 0 0,0 0 0,0-1 0,0 1 0,0 0 0,-1 0 0,1 0 0,-1 0 0,1 0 0,-1 0 0,0 0 0,0 2 0,1 5 0,-1 0 0,0 0 0,0 0 0,-1 0 0,0 0 0,-1 0 0,-3 10 0,1-8 0,0-1 0,-1 0 0,0 0 0,-1 0 0,0-1 0,-1 1 0,1-2 0,-2 1 0,1-1 0,-1 0 0,-1-1 0,1 1 0,-1-2 0,-16 10 0,9-7 0,1-1 0,-2 0 0,1-2 0,-1 0 0,0-1 0,0 0 0,0-2 0,-26 3 0,37-8 0,16-4 0,19-5 0,13-1-1365,1 1-5461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24 196 24575,'-2'-23'0,"-1"14"0,-3 16 0,3 1 0,1-1 0,0 1 0,0-1 0,1 1 0,0 0 0,0 0 0,1-1 0,0 1 0,0 0 0,1 0 0,0 0 0,0-1 0,1 1 0,0 0 0,0-1 0,1 0 0,0 1 0,0-1 0,8 11 0,-8-12 0,1-1 0,0 1 0,0-1 0,0 0 0,1 0 0,0-1 0,0 1 0,0-1 0,0 0 0,1 0 0,-1-1 0,1 0 0,0 0 0,0 0 0,0-1 0,1 1 0,-1-2 0,0 1 0,1-1 0,-1 0 0,1 0 0,0 0 0,10-2 0,-13 1 0,0-1 0,0 1 0,0-1 0,0 0 0,0-1 0,0 1 0,-1-1 0,1 1 0,0-1 0,-1-1 0,1 1 0,-1 0 0,0-1 0,5-4 0,-3 1 0,0 0 0,-1 0 0,0 0 0,0 0 0,-1 0 0,0-1 0,5-11 0,-3-1 0,0 0 0,-1-1 0,-1 1 0,-1-1 0,0-20 0,-2 41 0,3 67 0,-2-60 0,1 0 0,0 1 0,0-1 0,0 0 0,1 0 0,0 0 0,0-1 0,8 13 0,-7-14 0,1-1 0,-1 1 0,1-1 0,0-1 0,1 1 0,-1-1 0,1 1 0,-1-2 0,1 1 0,0-1 0,1 1 0,-1-2 0,1 1 0,-1-1 0,1 0 0,0 0 0,9 1 0,-11-3 0,0 0 0,-1 0 0,1 0 0,-1 0 0,1-1 0,-1 0 0,1 1 0,-1-2 0,1 1 0,-1-1 0,0 1 0,0-1 0,0 0 0,0-1 0,0 1 0,0-1 0,0 1 0,-1-1 0,1 0 0,-1-1 0,0 1 0,0 0 0,0-1 0,-1 0 0,1 0 0,-1 1 0,2-6 0,4-9 0,-1 0 0,-1-1 0,-1 0 0,-1 0 0,-1 0 0,3-38 0,-5 0 0,-6-59 0,7 213 0,8-19 0,4-1 0,46 146 0,-59-217 0,1 0 0,1 0 0,-1-1 0,1 1 0,0-1 0,7 10 0,-24-56 0,0 14 0,-24-47 0,36 68 0,-1 0 0,1 0 0,1 0 0,-1 0 0,1-1 0,0 1 0,0 0 0,1-1 0,0-11 0,1 15 0,-1 0 0,1 1 0,0-1 0,0 0 0,1 1 0,-1-1 0,1 1 0,-1 0 0,1-1 0,-1 1 0,1 0 0,0 0 0,0 0 0,0 0 0,1 1 0,-1-1 0,0 0 0,1 1 0,-1 0 0,1-1 0,-1 1 0,1 0 0,-1 0 0,5 0 0,7-3 0,1 1 0,-1 0 0,20 0 0,-30 3 0,207-14-1365,-147 9-5461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5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 24575,'-2'0'0,"1"0"0,0 1 0,-1-1 0,1 1 0,0 0 0,0-1 0,-1 1 0,1 0 0,0 0 0,0-1 0,0 1 0,0 0 0,0 0 0,0 0 0,0 0 0,1 0 0,-1 1 0,0-1 0,0 0 0,1 0 0,-1 1 0,1-1 0,-1 2 0,-11 34 0,12-34 0,-5 20 0,1 0 0,2 0 0,0 0 0,1 1 0,2-1 0,4 32 0,4 2 0,23 75 0,-33-127 0,-6-12 0,-8-12 0,9 9 0,0 0 0,0 0 0,2 0 0,-1-1 0,1 1 0,-3-15 0,6 22 0,1 1 0,-1-1 0,1 0 0,0 0 0,-1 0 0,2 0 0,-1 0 0,0 0 0,0 0 0,1 1 0,0-1 0,-1 0 0,1 0 0,0 1 0,1-1 0,-1 0 0,0 1 0,1-1 0,-1 1 0,1 0 0,0-1 0,0 1 0,0 0 0,0 0 0,0 0 0,0 0 0,1 0 0,-1 1 0,6-3 0,10-5 0,1 2 0,1 0 0,21-4 0,-24 8 0,0-2 0,-1 0 0,0-1 0,0-1 0,19-10 0,-30 14 0,-1 0 0,0-1 0,0 1 0,0-1 0,0 0 0,-1 0 0,1 0 0,-1 0 0,0-1 0,-1 1 0,1-1 0,-1 0 0,0 1 0,0-1 0,0 0 0,0-1 0,-1 1 0,0 0 0,0 0 0,-1 0 0,1-9 0,-5-30 0,3 42 0,1-1 0,-1 1 0,1 0 0,-1-1 0,0 1 0,0 0 0,0 0 0,0 0 0,-1 0 0,1 0 0,0 0 0,-1 0 0,1 1 0,-1-1 0,0 0 0,-2-1 0,4 3 0,-1-1 0,0 1 0,0 0 0,0 0 0,1 0 0,-1 0 0,0-1 0,0 1 0,0 0 0,0 1 0,1-1 0,-1 0 0,0 0 0,0 0 0,0 0 0,1 0 0,-1 1 0,0-1 0,0 0 0,1 1 0,-1-1 0,0 1 0,1-1 0,-1 1 0,0-1 0,1 1 0,-1-1 0,1 1 0,-1 0 0,1-1 0,-1 1 0,1 0 0,-1-1 0,0 2 0,-13 28 0,8-8 0,1 1 0,0 0 0,2 0 0,0 0 0,2 1 0,1-1 0,0 0 0,2 1 0,0-1 0,2 0 0,1 0 0,0-1 0,2 1 0,1-1 0,10 21 0,-13-33 0,0-1 0,1 0 0,0-1 0,0 1 0,1-1 0,9 9 0,-15-16 0,0 0 0,1 0 0,-1 0 0,0 0 0,0 1 0,1-2 0,-1 1 0,1 0 0,-1 0 0,1 0 0,-1-1 0,1 1 0,0-1 0,-1 1 0,1-1 0,-1 1 0,1-1 0,0 0 0,0 0 0,-1 0 0,1 0 0,0 0 0,-1-1 0,1 1 0,0 0 0,-1-1 0,1 1 0,-1-1 0,1 1 0,-1-1 0,1 0 0,-1 0 0,1 0 0,-1 0 0,1 0 0,-1 0 0,0 0 0,0 0 0,0 0 0,1-1 0,-1 1 0,0 0 0,-1-1 0,1 1 0,0-1 0,1-2 0,5-11 0,0 0 0,-2 0 0,1 0 0,-2-1 0,0 0 0,-1 0 0,1-18 0,0-14 0,-3-52 0,40 223 0,-37-114 0,0-1 0,0 0 0,1-1 0,0 1 0,0-1 0,1 0 0,0 0 0,0 0 0,0-1 0,1 0 0,0 0 0,0-1 0,1 0 0,0 0 0,-1-1 0,1 0 0,1 0 0,10 3 0,-17-7 0,0 1 0,1-1 0,-1 1 0,0-1 0,1 0 0,-1 0 0,1 0 0,-1 0 0,0 0 0,1 0 0,-1-1 0,0 1 0,1-1 0,-1 0 0,0 0 0,0 0 0,1 0 0,-1 0 0,0 0 0,0 0 0,0-1 0,0 1 0,0-1 0,-1 1 0,1-1 0,0 0 0,-1 0 0,0 0 0,1 0 0,-1 0 0,0 0 0,0 0 0,0 0 0,2-5 0,1-6 0,0-1 0,0 0 0,-2 0 0,3-23 0,-4 26 0,0 4 0,0-7 0,1 1 0,0-1 0,1 1 0,9-25 0,-11 36 0,0 0 0,-1 0 0,1 0 0,1 1 0,-1-1 0,0 0 0,0 1 0,1-1 0,-1 1 0,0 0 0,1-1 0,-1 1 0,1 0 0,0 0 0,0 0 0,-1 0 0,3-1 0,-1 2 0,-1-1 0,0 1 0,0 0 0,1 0 0,-1 0 0,0 1 0,0-1 0,1 1 0,-1-1 0,0 1 0,0-1 0,0 1 0,0 0 0,0 0 0,0 0 0,0 1 0,0-1 0,0 0 0,2 2 0,11 10 0,-1 0 0,0 0 0,-1 1 0,0 1 0,-1 0 0,13 23 0,-8-11 0,-2 1 0,-1 1 0,12 33 0,-24-57 0,0 1 0,0 0 0,-1 0 0,0 0 0,0 0 0,0 0 0,0 0 0,-2 12 0,1-16 0,-1 1 0,1-1 0,-1 0 0,0 1 0,0-1 0,0 0 0,0 0 0,0 1 0,-1-1 0,1 0 0,-1 0 0,1-1 0,-1 1 0,0 0 0,0 0 0,0-1 0,0 1 0,0-1 0,0 0 0,0 0 0,0 0 0,0 0 0,-1 0 0,-4 1 0,-12 4-124,0-2 0,-1-1 0,1 0 0,-1-2 0,0 0 0,0-1-1,0-1 1,1-1 0,-1 0 0,-32-10 0,-5-5-6702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24575,'0'17'0,"0"16"0,0 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1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24575,'-8'31'0,"-4"20"0,1 9 0,2 8 0,2-2 0,3-5 0,2-7 0,1-9 0,1-8 0,1-14 0,3-20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24575,'0'22'0,"0"21"0,0 12 0,4 10 0,2 3 0,4-6 0,5-9 0,5-13 0,-2-14-8191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6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24575,'-9'36'0,"-3"29"0,1 22 0,2 14 0,7 7 0,4-15-8191</inkml:trace>
  <inkml:trace contextRef="#ctx0" brushRef="#br0" timeOffset="1">70 734 24575,'7'-19'0,"1"0"0,0 0 0,2 1 0,20-29 0,-23 36 0,2 1 0,-1 0 0,2 0 0,-1 0 0,1 2 0,1-1 0,-1 1 0,15-7 0,-21 12 0,1 1 0,0-1 0,-1 1 0,1 0 0,0 1 0,0 0 0,0-1 0,0 1 0,1 1 0,-1-1 0,0 1 0,0 0 0,0 0 0,1 1 0,-1-1 0,0 1 0,0 0 0,0 1 0,0-1 0,0 1 0,0 0 0,0 0 0,8 6 0,-7-4 0,0 1 0,0 1 0,0-1 0,-1 1 0,1 0 0,-2 0 0,1 1 0,-1 0 0,1-1 0,-2 1 0,1 1 0,-1-1 0,0 0 0,3 16 0,-3-10 0,0 0 0,-1 0 0,0 0 0,-1 0 0,0 0 0,-2 0 0,-1 20 0,1-29 0,0 0 0,0 0 0,0 1 0,-1-1 0,0 0 0,1 0 0,-1 0 0,-1-1 0,1 1 0,-1 0 0,1-1 0,-1 0 0,0 1 0,0-1 0,0 0 0,-1-1 0,1 1 0,-1 0 0,1-1 0,-1 0 0,0 0 0,0 0 0,0 0 0,0-1 0,-9 2 0,4-1 0,0-1 0,0 0 0,0 0 0,0-1 0,0 0 0,0-1 0,-1 0 0,1 0 0,-9-3 0,15 3 0,1 1 0,-1-1 0,0 0 0,0 0 0,1 0 0,-1 0 0,0 0 0,1-1 0,0 1 0,-1-1 0,1 1 0,0-1 0,-1 0 0,1 0 0,0 0 0,1 0 0,-1 0 0,0-1 0,0 1 0,1-1 0,0 1 0,-1-1 0,1 1 0,0-1 0,0 0 0,0 1 0,1-1 0,-1 0 0,1 0 0,-1 0 0,1 1 0,0-7 0,1 6 5,-1 1 0,1-1 0,0 0 0,0 1 0,0-1 0,0 1 0,0-1 0,1 1 0,-1 0 0,1-1 0,-1 1 0,1 0 0,0 0 0,0 0 0,0 0 0,0 0 0,3-1 0,2-2-296,0 1 0,0 1 0,0-1 0,14-4 0,21-4-6535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24575,'1'-7'0,"2"10"0,4 21 0,7 36 0,-1 26 0,-4-1 0,-2 95 0,-5-191 0,-1 0 0,2 1 0,0-1 0,0 1 0,7-16 0,-1 4 0,8-25 0,41-75 0,-48 104 0,1 0 0,0 1 0,2 0 0,0 1 0,1 0 0,30-25 0,-42 39 0,-1 0 0,1 1 0,0 0 0,0-1 0,0 1 0,0 0 0,0 0 0,0 0 0,0 0 0,0 0 0,1 1 0,-1-1 0,0 0 0,1 1 0,-1 0 0,0 0 0,1 0 0,-1 0 0,0 0 0,1 0 0,2 1 0,-2 0 0,-1 0 0,1 1 0,-1-1 0,0 1 0,0 0 0,1-1 0,-1 1 0,-1 0 0,1 0 0,0 1 0,0-1 0,-1 0 0,1 0 0,-1 1 0,2 3 0,3 9 0,0 1 0,-2 0 0,0 0 0,4 29 0,-3 18-101,-5-46 138,1-1 0,1 1 1,0-1-1,1 1 0,6 17 1,-7-30-100,-1 0 0,1 0 0,0 0 0,1 0 0,-1 0 0,1 0 0,0-1 0,0 1 0,0-1 0,0 0 0,0 0 0,1 0 0,0 0 0,-1 0 0,1-1 0,0 0 0,0 0 0,0 0 0,1 0 0,-1-1 0,0 1 0,1-1 0,5 1 0,13 1-6764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134 223 24575,'-3'-1'0,"-1"0"0,1 0 0,0 1 0,-1 0 0,1-1 0,-1 1 0,1 0 0,0 1 0,-1-1 0,1 1 0,0-1 0,-1 1 0,1 0 0,0 0 0,0 1 0,0-1 0,0 0 0,0 1 0,0 0 0,0 0 0,0 0 0,0 0 0,1 0 0,-1 1 0,1-1 0,0 1 0,0-1 0,0 1 0,-2 3 0,-2 3 0,1 0 0,0 1 0,0-1 0,1 1 0,1 0 0,-1 0 0,2 0 0,-3 12 0,4-12 0,0-1 0,0 0 0,1 1 0,0-1 0,0 1 0,1-1 0,1 0 0,0 1 0,5 14 0,-6-19 0,1-1 0,0 0 0,0 0 0,1 0 0,-1 0 0,1 0 0,0-1 0,0 1 0,0-1 0,0 0 0,1 0 0,0 0 0,-1 0 0,1-1 0,0 1 0,0-1 0,0 0 0,0 0 0,1 0 0,-1-1 0,8 2 0,-8-2 0,-1-1 0,1 1 0,-1-1 0,1 0 0,0 0 0,-1 0 0,1-1 0,-1 1 0,1-1 0,-1 0 0,1 0 0,-1 0 0,0 0 0,1-1 0,-1 0 0,0 1 0,0-1 0,0 0 0,0 0 0,0-1 0,-1 1 0,1 0 0,-1-1 0,1 0 0,-1 1 0,0-1 0,0 0 0,0 0 0,-1-1 0,1 1 0,1-4 0,1-3 0,0-1 0,0 1 0,-1-1 0,-1 0 0,0 0 0,0 0 0,-1 0 0,-1-21 0,-2 16 0,0 0 0,-1 1 0,-1-1 0,-1 1 0,0 0 0,-1 0 0,0 1 0,-2 0 0,1 0 0,-11-13 0,17 25 0,0 1 0,0-1 0,-1 1 0,1 0 0,1-1 0,-1 0 0,0 1 0,0-1 0,0 1 0,1-1 0,-1 0 0,1 0 0,0 1 0,-1-1 0,1 0 0,0 0 0,0 0 0,0 1 0,0-1 0,0 0 0,1-2 0,1 3 0,-1-1 0,1 1 0,-1 0 0,1 0 0,-1 0 0,1 0 0,0 0 0,0 0 0,0 1 0,-1-1 0,1 1 0,0-1 0,0 1 0,0 0 0,0-1 0,0 1 0,0 0 0,0 0 0,2 1 0,59-1 0,-38 1 0,-1 0 0,0-2 0,0-1 0,41-9 0,-59 10 0,0-1 0,0 0 0,0-1 0,-1 1 0,1-1 0,-1 0 0,1-1 0,-1 1 0,0-1 0,0 0 0,-1 0 0,1-1 0,-1 1 0,0-1 0,0 0 0,0 0 0,-1-1 0,0 1 0,0-1 0,0 1 0,-1-1 0,0 0 0,2-7 0,-2-4 0,-9 35 0,-2 37 0,2 0 0,2 1 0,5 82 0,0-134 0,4 110 0,-2-98 0,0-1 0,1 1 0,0-1 0,1 0 0,7 16 0,-11-31 2,0 1 1,0-1-1,0 1 0,0-1 0,0 1 0,1-1 0,-1 1 0,0-1 1,0 1-1,1-1 0,-1 1 0,0-1 0,1 0 0,-1 1 1,1-1-1,-1 1 0,0-1 0,1 0 0,-1 0 0,1 1 0,-1-1 1,1 0-1,-1 1 0,1-1 0,0 0 0,5-10-1423,-1-10-5405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24575,'40'-5'0,"27"-1"0,15 1 0,7 0 0,-3 2 0,-7 1 0,-16 1-8191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24575,'26'-4'0,"28"-2"0,17 0 0,14-3 0,7 0 0,0 2 0,-2 1 0,-6 3 0,-10 0 0,-13 3 0,-12-1 0,-14 2-8191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8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24575,'4'0'0,"11"0"0,11 0 0,15-4 0,14-2 0,10 1 0,8-5 0,5 1 0,-2-3 0,-4 0 0,-11 3 0,-11 2 0,-19 3 0,-18 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24575,'-10'12'0,"0"2"0,1-1 0,0 1 0,2 0 0,-1 1 0,2-1 0,-10 31 0,8-19 0,2 0 0,0 0 0,1 0 0,-1 46 0,6-68 0,0 1 0,0-1 0,1 0 0,-1 1 0,1-1 0,0 0 0,0 1 0,1-1 0,-1 0 0,1 0 0,0 0 0,0 0 0,0 0 0,1-1 0,-1 1 0,1 0 0,0-1 0,0 0 0,0 0 0,0 0 0,6 4 0,-5-5 0,-1 0 0,0-1 0,1 0 0,-1 0 0,1 0 0,-1 0 0,1 0 0,0-1 0,-1 1 0,1-1 0,0 0 0,-1 0 0,1-1 0,0 1 0,-1-1 0,1 1 0,-1-1 0,1 0 0,-1-1 0,1 1 0,-1 0 0,0-1 0,1 0 0,-1 0 0,0 0 0,3-3 0,3-3 0,-1 0 0,0 0 0,-1 0 0,0-1 0,0 0 0,-1-1 0,0 1 0,-1-1 0,0 0 0,0-1 0,-1 1 0,3-13 0,-3 8 0,0 1 0,-1-1 0,-1 0 0,0 0 0,-1-1 0,-1 1 0,0 0 0,-4-23 0,3 33 0,0 1 0,-1 0 0,1-1 0,-1 1 0,0 0 0,0 0 0,-1 0 0,1 0 0,-1 0 0,0 0 0,0 1 0,0-1 0,0 1 0,-1 0 0,0 0 0,1 0 0,-1 1 0,0-1 0,0 1 0,-6-3 0,7 4 0,0 0 0,0 0 0,-1 0 0,1 0 0,0 0 0,-1 1 0,1-1 0,-1 1 0,1 0 0,-1 0 0,1 0 0,-1 1 0,1-1 0,0 1 0,-1 0 0,1 0 0,0 0 0,-1 0 0,1 0 0,0 1 0,0-1 0,0 1 0,0 0 0,0 0 0,1 0 0,-1 1 0,-3 3 0,-6 15-1365,7 1-5461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29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24575,'25'10'0,"1"-1"0,-1-1 0,2-1 0,49 6 0,-73-13 0,0 0 0,0 0 0,1 0 0,-1 1 0,0 0 0,0 0 0,0-1 0,0 2 0,0-1 0,-1 0 0,1 1 0,0-1 0,0 1 0,-1 0 0,4 2 0,-4-1 0,0 0 0,0 0 0,-1 0 0,1 0 0,-1 0 0,0 0 0,1 1 0,-2-1 0,1 0 0,0 1 0,0-1 0,-1 1 0,0 5 0,-1 100 0,-1-81 0,1 0 0,1 0 0,7 48 0,-6-73 0,-1-1 0,1 1 0,-1 0 0,1-1 0,0 1 0,0-1 0,0 0 0,0 1 0,1-1 0,-1 0 0,1 0 0,-1 0 0,1 0 0,0 0 0,0 0 0,2 2 0,-3-4 0,1 1 0,-1-1 0,1 1 0,-1-1 0,0 0 0,1 1 0,-1-1 0,1 0 0,-1 0 0,1 0 0,-1 0 0,1 0 0,-1-1 0,1 1 0,-1 0 0,1-1 0,-1 1 0,1-1 0,-1 1 0,0-1 0,1 0 0,-1 0 0,0 1 0,0-1 0,0 0 0,0 0 0,1 0 0,-1 0 0,1-2 0,11-13 0,0 0 0,-1 0 0,-1-1 0,-1 0 0,0-1 0,7-19 0,6-10 0,-2 6 0,-14 24 0,1 0 0,1 1 0,1 0 0,0 0 0,1 1 0,14-15 0,-24 29 0,-1 1 0,0-1 0,1 1 0,-1 0 0,0-1 0,1 1 0,-1-1 0,1 1 0,-1 0 0,1 0 0,-1-1 0,1 1 0,-1 0 0,1 0 0,-1 0 0,1-1 0,-1 1 0,1 0 0,-1 0 0,1 0 0,-1 0 0,1 0 0,-1 0 0,1 0 0,-1 0 0,1 0 0,-1 0 0,1 1 0,-1-1 0,1 0 0,-1 0 0,1 0 0,-1 1 0,2-1 0,-1 2 0,0-1 0,0 0 0,0 1 0,0-1 0,-1 1 0,1-1 0,0 1 0,-1 0 0,1-1 0,-1 1 0,1 2 0,4 48 0,-5-50 0,-2 51 0,1-38 0,0 0 0,1 0 0,1-1 0,0 1 0,5 22 0,-5-34 0,0 0 0,0 0 0,0 0 0,1 0 0,-1-1 0,1 1 0,0-1 0,0 1 0,0-1 0,0 0 0,0 1 0,0-1 0,1 0 0,-1-1 0,1 1 0,0 0 0,-1-1 0,1 1 0,0-1 0,0 0 0,0 0 0,0 0 0,0 0 0,0-1 0,0 1 0,0-1 0,0 0 0,0 1 0,0-1 0,6-1 0,-2 0 0,-1 0 0,1 0 0,0 0 0,-1-1 0,1 0 0,-1 0 0,0-1 0,0 0 0,0 0 0,0 0 0,0-1 0,-1 1 0,7-7 0,-6 3 0,0 0 0,0-1 0,-1 0 0,0 0 0,0 0 0,-1-1 0,0 1 0,-1-1 0,0 0 0,0 0 0,1-11 0,-2 13 0,-1-1 0,0 1 0,0 0 0,-1 0 0,0 0 0,0 0 0,-1-1 0,0 1 0,0 0 0,0 0 0,-1 0 0,0 0 0,-1 0 0,0 1 0,-4-9 0,6 13 0,0 1 0,0-1 0,0 0 0,-1 0 0,1 1 0,-1-1 0,1 1 0,-1 0 0,1-1 0,-1 1 0,0 0 0,0 0 0,0 0 0,1 0 0,-1 0 0,0 0 0,0 0 0,-3 0 0,3 1 0,1 0 0,-1 0 0,0 0 0,0 1 0,1-1 0,-1 0 0,0 1 0,1-1 0,-1 1 0,1 0 0,-1 0 0,0-1 0,1 1 0,-1 0 0,1 0 0,0 0 0,-3 2 0,0 2 0,0 0 0,0 0 0,0 1 0,0-1 0,1 1 0,0 0 0,0 0 0,0 0 0,1 0 0,-3 9 0,0 6 17,1 0 0,1 1 1,1-1-1,1 1 0,1 0 0,3 29 0,-2-42-100,1 1 1,0-1-1,0 0 1,1 0-1,0-1 1,0 1-1,1 0 1,0-1-1,1 0 1,-1 0-1,2 0 1,-1-1-1,1 0 1,0 0-1,1 0 1,-1 0-1,11 6 1,18 8-6744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24575,'13'0'0,"14"0"0,10 0 0,13 0 0,7 0 0,-7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24575,'-5'36'0,"-1"20"0,1 14 0,0 5 0,2-3 0,1-8 0,1-6 0,0-9 0,1-22 0,1-15-8191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186 170 24575,'-15'7'0,"0"0"0,0 1 0,1 0 0,0 1 0,1 1 0,0 0 0,-15 16 0,22-20 0,0 1 0,1 0 0,0 0 0,0 0 0,0 0 0,1 1 0,0 0 0,0 0 0,1 0 0,0 1 0,1-1 0,0 1 0,0-1 0,1 1 0,-1 10 0,2-16 0,0 0 0,0 0 0,1 0 0,-1 0 0,1 0 0,0 0 0,0 0 0,0 0 0,0 0 0,0 0 0,0 0 0,1-1 0,0 1 0,-1-1 0,1 1 0,0-1 0,0 0 0,0 1 0,0-1 0,1 0 0,-1-1 0,1 1 0,-1 0 0,1-1 0,0 1 0,-1-1 0,1 0 0,0 0 0,0 0 0,0 0 0,0 0 0,0-1 0,0 1 0,0-1 0,3 0 0,1 1 0,0-1 0,-1 0 0,1 0 0,-1 0 0,1-1 0,-1 0 0,1 0 0,-1-1 0,1 0 0,-1 0 0,0-1 0,0 1 0,0-1 0,0-1 0,7-5 0,-7 4 0,-1-1 0,0 0 0,0 0 0,0-1 0,-1 1 0,0-1 0,0 0 0,-1 0 0,0 0 0,0-1 0,0 1 0,-1-1 0,0 0 0,-1 1 0,0-1 0,1-13 0,-2 15 0,0 0 0,0 0 0,-1-1 0,0 1 0,0 0 0,0 0 0,-1 0 0,0 0 0,0 0 0,-1 0 0,1 1 0,-1-1 0,0 1 0,-1 0 0,1 0 0,-1 0 0,0 0 0,-1 0 0,1 1 0,-1 0 0,-7-5 0,1 2 0,0 2 0,-1-1 0,0 2 0,-1-1 0,1 2 0,-1 0 0,-15-2 0,61 7 0,0-1 0,0-1 0,0-2 0,0-1 0,0-2 0,53-14 0,-68 12 0,-1-1 0,0 0 0,31-21 0,-47 28 0,0 1 0,-1-1 0,1 1 0,0-1 0,-1 1 0,1-1 0,0 1 0,0-1 0,-1 1 0,1 0 0,0 0 0,0-1 0,0 1 0,-1 0 0,1 0 0,0 0 0,0 0 0,0 0 0,0 0 0,-1 0 0,2 0 0,-1 1 0,-1-1 0,1 1 0,-1-1 0,0 1 0,1-1 0,-1 1 0,1-1 0,-1 1 0,0-1 0,0 1 0,1 0 0,-1-1 0,0 1 0,0-1 0,0 1 0,1 0 0,-1-1 0,0 1 0,0 0 0,0-1 0,0 2 0,-7 47 0,3-31 0,0 11 0,0-12 0,2 1 0,0-1 0,0 1 0,2 0 0,0-1 0,6 33 0,-6-48 0,1 0 0,-1 0 0,1 0 0,-1-1 0,1 1 0,0 0 0,0-1 0,0 1 0,0-1 0,0 1 0,0-1 0,0 0 0,0 1 0,0-1 0,1 0 0,-1 0 0,1 0 0,-1 1 0,1-2 0,-1 1 0,1 0 0,2 1 0,-1-2 0,-1 1 0,1-1 0,0 0 0,-1 0 0,1 0 0,0-1 0,-1 1 0,1 0 0,0-1 0,-1 0 0,1 0 0,-1 0 0,5-2 0,2-2 0,0 0 0,0-1 0,0 0 0,-1-1 0,0 0 0,11-12 0,0-6 0,0-1 0,28-55 0,-33 54 0,2 0 0,37-47 0,-53 73 0,1 0 0,-1 0 0,1 0 0,0 1 0,-1-1 0,1 0 0,0 0 0,0 1 0,-1-1 0,1 1 0,0-1 0,0 1 0,0-1 0,0 1 0,0 0 0,0-1 0,0 1 0,0 0 0,0 0 0,1-1 0,-1 2 0,0-1 0,-1 0 0,1 1 0,-1-1 0,1 0 0,-1 1 0,1-1 0,-1 1 0,1-1 0,-1 1 0,1-1 0,-1 1 0,1-1 0,-1 1 0,0 0 0,1-1 0,-1 1 0,0-1 0,1 1 0,-1 0 0,0 1 0,5 45 0,-5-42 0,1 28 0,-2-18 0,1 0 0,1 0 0,1-1 0,5 26 0,-6-36 0,1 1 0,0-1 0,0 1 0,0-1 0,0 0 0,1 0 0,-1 0 0,1 0 0,0 0 0,1 0 0,-1-1 0,1 0 0,-1 0 0,1 0 0,0 0 0,0 0 0,0-1 0,9 4 0,-7-3 0,-1-1 0,1 0 0,0 0 0,0-1 0,1 0 0,-1 0 0,0 0 0,0-1 0,0 0 0,1 0 0,-1 0 0,0-1 0,0 0 0,12-4 0,-9 2 0,-1 0 0,0-1 0,-1 0 0,1 0 0,-1-1 0,0 0 0,0 0 0,0-1 0,-1 0 0,6-7 0,-4 4 0,0 0 0,-1-1 0,-1 0 0,0 0 0,0 0 0,-1-1 0,0 0 0,-1 0 0,0 0 0,0 0 0,-2-1 0,1 0 0,-2 1 0,1-1 0,-1 0 0,-2-13 0,1 24 0,0-1 0,0 0 0,0 0 0,0 0 0,-1 0 0,1 0 0,-1 0 0,1 0 0,-1 1 0,0-1 0,0 0 0,0 1 0,0-1 0,0 0 0,0 1 0,0-1 0,0 1 0,-1-1 0,1 1 0,-3-2 0,3 3 0,0-1 0,1 1 0,-1 0 0,0 0 0,1 0 0,-1 0 0,0 0 0,1 0 0,-1 0 0,0 0 0,1 0 0,-1 0 0,0 0 0,1 0 0,-1 1 0,0-1 0,1 0 0,-1 0 0,1 1 0,-1-1 0,-1 1 0,-13 20 0,12-13 7,0-1 0,0 1 0,1 0 0,0 0 0,0 0 1,1 0-1,0 1 0,1-1 0,0 0 0,0 1 0,1-1 0,0 0 0,0 0 0,1 0 0,0 0 0,4 12 0,-2-10-121,1 0 0,0 0-1,0-1 1,1 0 0,0 0 0,1 0-1,0-1 1,0 0 0,0 0 0,1-1-1,1 0 1,9 7 0,25 11-6712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4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76 133 24575,'-76'-41'0,"105"40"0,83 8 0,-1-5 0,1-6 0,172-25 0,-277 27 0,0 1 0,0-1 0,0 0 0,0-1 0,12-5 0,-19 8 0,1 0 0,-1 0 0,0-1 0,1 1 0,-1 0 0,1 0 0,-1-1 0,0 1 0,1 0 0,-1 0 0,0-1 0,0 1 0,1 0 0,-1-1 0,0 1 0,0-1 0,1 1 0,-1 0 0,0-1 0,0 1 0,0-1 0,0 1 0,1-1 0,-1 1 0,0 0 0,0-1 0,0 1 0,0-1 0,0 1 0,0-1 0,0 1 0,-1-1 0,1 0 0,-1 0 0,0 0 0,-1-1 0,1 1 0,-1 0 0,1 0 0,-1 0 0,1 0 0,-1 0 0,1 0 0,-1 0 0,0 1 0,0-1 0,-3 0 0,-14-5 0,-1 2 0,1 0 0,-1 1 0,0 1 0,-30 0 0,49 2 0,0 0 0,0 0 0,0 0 0,0 0 0,0 0 0,-1 0 0,1 0 0,0 0 0,0 0 0,0 1 0,0-1 0,0 0 0,0 1 0,0-1 0,0 1 0,0-1 0,0 1 0,1 0 0,-1-1 0,0 1 0,0 0 0,0 0 0,1-1 0,-1 1 0,0 0 0,1 0 0,-1 0 0,1 0 0,-1 0 0,1 0 0,-1 0 0,1 0 0,0 0 0,-1 0 0,1 0 0,0 0 0,0 0 0,0 0 0,0 0 0,0 2 0,1 4 0,0 1 0,1-1 0,0 0 0,0 0 0,5 9 0,0 4 0,14 57-227,-3 2-1,-3 1 1,-4 0-1,-4 0 1,-3 113-1,-4-141-6598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24575,'-12'35'0,"1"1"0,2 1 0,2 0 0,2 0 0,-2 51 0,6-19 0,4-1 0,11 69 0,-13-130 0,-1-1 0,1-1 0,0 1 0,0-1 0,0 1 0,0-1 0,1 0 0,0 1 0,0-1 0,3 5 0,-4-10 0,-1 0 0,0 1 0,1-1 0,-1 0 0,0 1 0,0-1 0,1 0 0,-1 0 0,1 0 0,-1 1 0,0-1 0,1 0 0,-1 0 0,0 0 0,1 0 0,-1 0 0,1 0 0,-1 0 0,0 1 0,1-1 0,-1 0 0,1-1 0,-1 1 0,0 0 0,1 0 0,-1 0 0,1 0 0,-1 0 0,0 0 0,1 0 0,-1-1 0,1 1 0,-1 0 0,0 0 0,1 0 0,-1-1 0,0 1 0,0 0 0,1 0 0,-1-1 0,0 1 0,1-1 0,10-16 0,-1-5 0,-1-1 0,-1-1 0,7-35 0,-9 32 0,2 0 0,12-31 0,-20 57 0,1 0 0,-1-1 0,1 1 0,-1 0 0,1 0 0,-1 0 0,1 0 0,0 0 0,-1 0 0,1 0 0,0 0 0,0 0 0,0 0 0,0 0 0,0 1 0,0-1 0,0 0 0,0 1 0,0-1 0,0 1 0,2-1 0,-2 1 0,0 0 0,0 0 0,0 0 0,1 0 0,-1 1 0,0-1 0,0 0 0,0 1 0,0-1 0,-1 1 0,1-1 0,0 1 0,0 0 0,0-1 0,0 1 0,0 0 0,-1 0 0,1-1 0,1 3 0,4 6 0,1 1 0,-2 1 0,9 18 0,-8-16 0,-1-2 0,4 8 0,0 0 0,2 0 0,0-1 0,24 29 0,-33-44 0,1 0 0,-1 0 0,1-1 0,0 1 0,0-1 0,0 1 0,0-1 0,0 0 0,1 0 0,-1 0 0,1-1 0,-1 1 0,1-1 0,-1 0 0,1 0 0,0 0 0,0 0 0,-1-1 0,1 1 0,0-1 0,0 0 0,0 0 0,0-1 0,-1 1 0,1-1 0,0 0 0,0 0 0,-1 0 0,1 0 0,-1-1 0,1 1 0,-1-1 0,1 0 0,3-3 0,-1 1 0,-1-1 0,1-1 0,-1 1 0,1-1 0,-2 0 0,1 0 0,-1 0 0,0-1 0,0 0 0,0 1 0,4-15 0,-3 7 0,-1 1 0,-1 0 0,0-1 0,-1 0 0,1-23 0,-3 34 0,0 1 0,0-1 0,-1 1 0,1-1 0,-1 1 0,1-1 0,-1 1 0,0-1 0,0 1 0,0 0 0,0-1 0,0 1 0,-2-3 0,2 5 0,1 0 0,0-1 0,0 1 0,-1 0 0,1 0 0,0-1 0,-1 1 0,1 0 0,0 0 0,-1-1 0,1 1 0,-1 0 0,1 0 0,0 0 0,-1 0 0,1 0 0,-1 0 0,1-1 0,-1 1 0,1 0 0,0 0 0,-1 0 0,1 0 0,-1 1 0,1-1 0,-1 0 0,0 0 0,0 1 0,0 0 0,0-1 0,0 1 0,0 0 0,0 0 0,0 0 0,0 0 0,0 0 0,0 1 0,1-1 0,-1 0 0,0 0 0,0 3 0,-2 3 9,0-1-1,1 1 1,0 0-1,0 0 1,1 0 0,0 0-1,0 1 1,1-1-1,0 0 1,0 0-1,0 1 1,1-1-1,3 13 1,-2-15-80,-1 0 1,1 0-1,0 0 0,0-1 0,1 1 1,-1-1-1,1 0 0,0 0 1,0 0-1,1 0 0,-1 0 0,1-1 1,0 1-1,-1-1 0,2 0 1,-1 0-1,0 0 0,0-1 0,1 0 1,7 3-1,15 3-6755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5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24575,'-4'40'0,"7"27"0,12 19 0,4-4-8191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6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24575,'1'-11'0,"-1"1"0,2-1 0,0 0 0,0 1 0,1-1 0,0 1 0,1 0 0,0 0 0,7-13 0,-8 18 0,-1 1 0,1-1 0,0 1 0,0 0 0,0 0 0,1 0 0,-1 0 0,1 0 0,0 1 0,0 0 0,1 0 0,-1 0 0,1 0 0,-1 1 0,1-1 0,0 1 0,0 0 0,0 1 0,0-1 0,0 1 0,5-1 0,-6 3 0,-1-1 0,1 1 0,-1 0 0,0-1 0,1 1 0,-1 1 0,0-1 0,0 0 0,0 1 0,0 0 0,0 0 0,0 0 0,0 0 0,-1 0 0,1 0 0,-1 1 0,0-1 0,1 1 0,-1 0 0,0-1 0,0 1 0,-1 0 0,1 0 0,-1 0 0,3 6 0,-2-3 0,1 0 0,-1 0 0,0 1 0,-1-1 0,1 0 0,-1 0 0,-1 1 0,1-1 0,-1 1 0,0-1 0,0 1 0,-3 11 0,-9 2 0,12-19 0,-1-1 0,1 1 0,-1-1 0,1 0 0,-1 1 0,1-1 0,-1 0 0,1 1 0,-1-1 0,1 0 0,-1 0 0,1 1 0,-1-1 0,1 0 0,-1 0 0,0 0 0,1 0 0,-1 0 0,1 0 0,-1 0 0,0 0 0,1 0 0,-1 0 0,1 0 0,-1 0 0,0 0 0,1-1 0,-1 1 0,1 0 0,-1 0 0,1 0 0,-1-1 0,1 1 0,-1-1 0,0 1 2,1-1-1,0 1 1,-1-1-1,1 1 1,0-1-1,0 1 1,-1-1-1,1 0 1,0 1-1,0-1 1,0 1 0,0-1-1,0 0 1,0 1-1,-1-1 1,2 1-1,-1-1 1,0 1-1,0-1 1,0 0-1,0 1 1,0-1-1,0 1 1,1-1-1,-1 1 1,0-1-1,0 0 1,1 1-1,-1-1 1,0 1-1,1 0 1,-1-1-1,1 1 1,0-1-1,16-18-833,-14 17 246,17-16-6240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6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17 24575,'-1'0'0,"0"-1"0,0 1 0,0-1 0,-1 1 0,1 0 0,0-1 0,0 1 0,0 0 0,0 0 0,0 0 0,0 0 0,-1 0 0,1 0 0,0 0 0,0 0 0,0 1 0,0-1 0,0 0 0,0 1 0,0-1 0,0 0 0,0 1 0,0 0 0,-2 0 0,1 1 0,-1 0 0,1 1 0,0-1 0,0 1 0,0-1 0,0 1 0,0 0 0,-2 4 0,-1 4 0,1-1 0,0 1 0,-4 22 0,6-25 0,1 1 0,0-1 0,1 1 0,0 0 0,0-1 0,1 1 0,0-1 0,0 1 0,1-1 0,0 1 0,5 10 0,-5-14 0,0 0 0,1-1 0,0 1 0,0 0 0,0-1 0,0 1 0,1-1 0,0 0 0,0 0 0,0-1 0,0 1 0,0-1 0,1 0 0,-1 0 0,1 0 0,0-1 0,0 1 0,10 2 0,-12-5 0,0 1 0,0-1 0,0 0 0,0 0 0,0 0 0,0 0 0,0 0 0,0-1 0,0 1 0,0-1 0,0 0 0,0 0 0,0 0 0,-1 0 0,1 0 0,0-1 0,-1 1 0,1-1 0,-1 0 0,1 0 0,-1 0 0,0 0 0,0 0 0,0 0 0,0-1 0,0 1 0,0-1 0,-1 1 0,3-6 0,4-6 0,-1-1 0,0-1 0,9-31 0,-12 35 0,-1 0 0,0 0 0,-1 0 0,0-1 0,-1 1 0,0-24 0,-1 35 0,0 0 0,0 1 0,0-1 0,0 0 0,0 0 0,0 0 0,0 1 0,0-1 0,-1 0 0,1 0 0,0 1 0,0-1 0,-1 0 0,1 0 0,-1 1 0,1-1 0,0 0 0,-1 1 0,1-1 0,-1 1 0,1-1 0,-2 0 0,1 1 0,1 0 0,-1 0 0,0 0 0,1 1 0,-1-1 0,1 0 0,-1 1 0,1-1 0,-1 1 0,1-1 0,-1 0 0,1 1 0,-1-1 0,1 1 0,-1-1 0,1 1 0,0-1 0,-1 1 0,1 0 0,-1 0 0,-15 39 0,14-31 0,0-1 0,1 1 0,0-1 0,0 1 0,1 0 0,1-1 0,-1 1 0,1 0 0,0-1 0,1 1 0,0-1 0,5 12 0,-5-14 0,1-1 0,0 1 0,0 0 0,1-1 0,0 0 0,0 1 0,0-2 0,0 1 0,1 0 0,0-1 0,0 0 0,0 0 0,0 0 0,1-1 0,0 0 0,-1 0 0,9 3 0,-7-3 0,0-1 0,0 1 0,0-1 0,1-1 0,-1 0 0,0 0 0,1 0 0,-1-1 0,1 0 0,-1 0 0,1-1 0,-1 0 0,1 0 0,-1-1 0,0 0 0,11-4 0,-12 3 0,0-1 0,0 0 0,0 0 0,0-1 0,-1 1 0,0-1 0,0 0 0,0 0 0,0-1 0,-1 0 0,0 0 0,0 0 0,-1 0 0,1 0 0,-1-1 0,-1 1 0,4-12 0,-2 6 0,0-1 0,-1-1 0,-1 1 0,0 0 0,-1-1 0,0 1 0,-1-1 0,0 1 0,-1-1 0,-3-13 0,4 25 0,-1 1 0,1 0 0,0-1 0,0 1 0,-1 0 0,1 0 0,0-1 0,-1 1 0,0 0 0,1 0 0,-1 0 0,0 0 0,1 0 0,-1 0 0,0 0 0,0 0 0,0 0 0,0 0 0,0 0 0,0 0 0,0 0 0,0 1 0,0-1 0,-1 0 0,1 1 0,0-1 0,0 1 0,0 0 0,-1-1 0,1 1 0,0 0 0,-1 0 0,1 0 0,0 0 0,-1 0 0,1 0 0,-2 0 0,1 1 0,-1 0 0,1 0 0,0 0 0,0 1 0,0-1 0,0 1 0,0-1 0,1 1 0,-1 0 0,0-1 0,1 1 0,-1 0 0,1 0 0,0 0 0,-1 1 0,1-1 0,0 0 0,0 0 0,0 4 0,-3 4 0,2 1 0,0-1 0,0 1 0,1-1 0,0 1 0,1-1 0,0 1 0,0-1 0,4 15 0,-3-21 0,0 1 0,0 0 0,0-1 0,1 1 0,0-1 0,0 1 0,1-1 0,-1 0 0,1 0 0,0 0 0,0 0 0,0-1 0,0 1 0,0-1 0,1 0 0,0 0 0,0 0 0,0 0 0,0-1 0,0 1 0,0-1 0,9 3 0,-7-3 0,1 0 0,0 0 0,0-1 0,-1 0 0,1 0 0,0-1 0,0 1 0,0-2 0,0 1 0,0-1 0,0 0 0,-1 0 0,1-1 0,0 0 0,-1 0 0,1 0 0,-1-1 0,8-5 0,-6 3 0,-1 0 0,0 0 0,-1-1 0,1 0 0,-1 0 0,0-1 0,-1 0 0,1 0 0,-2 0 0,1-1 0,-1 0 0,0 0 0,6-16 0,12-75 0,-21 90 0,-2 34 0,-1 2 0,1 1 0,4 34 0,-2-56 0,0 0 0,0 0 0,0 0 0,1 0 0,-1 0 0,1 0 0,1 0 0,-1 0 0,1-1 0,0 0 0,1 1 0,-1-1 0,1 0 0,0 0 0,8 7 0,7-4-1365,-3-9-5461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24575,'-13'18'0,"-5"14"0,6 11 0,4 3 0,4-7-8191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24575,'0'1'0,"0"26"0,1 0 0,1 0 0,1 0 0,9 34 0,-10-54 0,0-1 0,1 1 0,-1-1 0,1 0 0,0 0 0,1 0 0,0 0 0,0 0 0,0-1 0,8 8 0,-9-10 0,0 0 0,1-1 0,-1 0 0,1 0 0,0 0 0,-1-1 0,1 1 0,0-1 0,0 0 0,0 0 0,0 0 0,0 0 0,0-1 0,0 1 0,0-1 0,0 0 0,1 0 0,-1-1 0,6-1 0,-5 1 0,0-1 0,-1 0 0,1 0 0,0 0 0,-1-1 0,1 0 0,-1 0 0,0 0 0,0 0 0,0 0 0,-1-1 0,1 0 0,-1 0 0,0 0 0,0 0 0,0 0 0,0-1 0,-1 1 0,0-1 0,0 0 0,3-9 0,3-10 0,-1-1 0,7-50 0,-13 68 0,0-3 0,5-42 0,-6 50 0,1 0 0,-1-1 0,0 1 0,-1 0 0,1-1 0,0 1 0,-1-1 0,1 1 0,-1 0 0,0 0 0,0-1 0,0 1 0,0 0 0,0 0 0,0 0 0,-1 0 0,-1-2 0,3 4 0,-1-1 0,1 1 0,0 0 0,-1-1 0,1 1 0,-1 0 0,1 0 0,-1-1 0,1 1 0,-1 0 0,1 0 0,-1 0 0,1 0 0,-1 0 0,1-1 0,-1 1 0,0 0 0,1 0 0,-1 0 0,1 1 0,-1-1 0,1 0 0,-1 0 0,1 0 0,-1 0 0,1 0 0,-1 1 0,1-1 0,-1 0 0,0 1 0,-13 15 0,-2 24 0,14-28-52,-1 1-1,1-1 1,1 0-1,0 1 1,1-1-1,0 1 1,1-1-1,1 1 1,0-1-1,0 0 1,1 1-1,1-2 1,0 1-1,0 0 1,2-1-1,-1 1 1,1-2-1,1 1 1,0-1-1,0 1 0,1-2 1,0 1-1,1-1 1,0-1-1,12 10 1,20 8-6774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7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24575,'2'59'0,"3"0"0,2-1 0,2 0 0,4 0 0,1-1 0,31 75 0,-41-120 0,0-1 0,1 0 0,0 0 0,1 0 0,13 18 0,-18-28 0,-1 0 0,1 0 0,-1 0 0,1-1 0,0 1 0,-1 0 0,1 0 0,0-1 0,0 1 0,0-1 0,-1 1 0,1 0 0,0-1 0,0 1 0,0-1 0,0 0 0,0 1 0,0-1 0,0 0 0,0 0 0,0 1 0,0-1 0,0 0 0,0 0 0,0 0 0,0 0 0,0 0 0,0 0 0,0-1 0,0 1 0,0 0 0,0 0 0,0-1 0,0 1 0,0-1 0,0 1 0,-1-1 0,1 1 0,0-1 0,0 1 0,0-1 0,-1 0 0,1 0 0,0 1 0,-1-1 0,1 0 0,1-1 0,2-6 0,0 1 0,0-1 0,0 1 0,4-15 0,-6 15 0,7-16 0,-3 2 0,1 1 0,2 0 0,0 0 0,0 1 0,2 0 0,1 1 0,14-18 0,-25 34 0,0 0 0,1 0 0,0 1 0,-1-1 0,1 1 0,0-1 0,0 1 0,0 0 0,-1 0 0,1-1 0,1 1 0,-1 1 0,0-1 0,0 0 0,0 0 0,0 1 0,1 0 0,-1-1 0,0 1 0,1 0 0,-1 0 0,0 0 0,0 0 0,1 0 0,2 1 0,-2 1 0,0-1 0,0 1 0,-1 0 0,1 0 0,-1 0 0,1 0 0,-1 0 0,0 0 0,0 1 0,0-1 0,0 1 0,0-1 0,-1 1 0,1 0 0,-1-1 0,0 1 0,1 0 0,-1 3 0,4 9 0,-1-1 0,-1 0 0,0 1 0,-1 0 0,0 0 0,-2-1 0,0 17 0,-1-22 0,1 0 0,-2 0 0,1 0 0,-1-1 0,-1 1 0,1-1 0,-1 1 0,-1-1 0,0 0 0,0 0 0,0-1 0,-1 1 0,-7 7 0,11-13 8,-1 0 0,0 0 0,0 0 0,-1 0 0,1-1 0,0 1 0,-1-1 0,1 0 0,-1 1 0,1-1 0,-1 0 0,1 0 0,-1-1 0,-5 2 0,8-2-16,-1 0-1,0 0 1,1 0-1,-1 0 1,0 0 0,1 0-1,-1-1 1,1 1 0,-1 0-1,0 0 1,1 0-1,-1-1 1,1 1 0,-1 0-1,0-1 1,1 1 0,-1 0-1,1-1 1,-1 1-1,1-1 1,-1 1 0,1-1-1,-1 0 1,0 0-72,1-1-1,0 1 1,-1-1 0,1 1 0,0 0-1,0-1 1,0 1 0,-1-1 0,2 1-1,-1-1 1,0 1 0,0 0 0,0-1-1,1 1 1,0-2 0,8-24-6746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8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82 24575,'-6'6'0,"0"0"0,0 0 0,0 1 0,1 0 0,0 0 0,1 0 0,-1 1 0,1-1 0,1 1 0,-1 0 0,1 0 0,1 1 0,-3 14 0,5-21 0,0 0 0,0 0 0,0-1 0,0 1 0,1 0 0,-1-1 0,1 1 0,0-1 0,-1 1 0,1 0 0,0-1 0,0 1 0,0-1 0,0 0 0,0 1 0,0-1 0,0 0 0,0 0 0,1 0 0,-1 1 0,0-1 0,1 0 0,-1-1 0,1 1 0,-1 0 0,1 0 0,0-1 0,-1 1 0,1-1 0,0 1 0,-1-1 0,1 0 0,0 0 0,-1 1 0,3-1 0,1 0 0,0 0 0,1 0 0,-1 0 0,0-1 0,0 1 0,1-1 0,-1 0 0,0-1 0,0 1 0,6-4 0,-5 1 0,-1 0 0,0 0 0,0-1 0,0 1 0,-1-1 0,0-1 0,0 1 0,0 0 0,0-1 0,-1 0 0,0 0 0,0 0 0,-1 0 0,0 0 0,0-1 0,0 1 0,1-13 0,-2 13 0,0 0 0,-1 0 0,0 1 0,0-1 0,-1 0 0,1 0 0,-1 0 0,0 1 0,-4-9 0,4 11 0,0 0 0,0 0 0,-1 0 0,0 0 0,0 0 0,0 0 0,0 1 0,0-1 0,0 1 0,0 0 0,-1 0 0,1-1 0,-1 1 0,0 1 0,0-1 0,0 0 0,-3-1 0,4 2 0,-1 0 0,1 0 0,-1 0 0,1 1 0,-1-1 0,0 0 0,1 1 0,-1 0 0,0 0 0,1 0 0,-1 0 0,0 0 0,1 0 0,-1 1 0,1-1 0,-1 1 0,0 0 0,1 0 0,-1 0 0,1 0 0,-3 2 0,1-1 0,1 1 0,0 0 0,0 0 0,0 0 0,0 0 0,1 1 0,-1-1 0,1 1 0,0-1 0,0 1 0,0 0 0,-1 5 0,0 1 0,0 1 0,0-1 0,2 0 0,-1 0 0,1 1 0,0-1 0,1 1 0,1-1 0,-1 1 0,4 13 0,-1-16 8,0 1 0,0-1 0,1 0 0,0 0 0,0 0 0,1-1 0,0 1 0,1-1 0,-1 0 0,1-1 0,1 1 0,-1-1 0,1 0 0,15 9 0,-7-6-220,1 0 0,0-1 0,0-1-1,1-1 1,0 0 0,25 4 0,26 3-6614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24575,'19'-8'0,"0"1"0,0 1 0,0 0 0,0 1 0,1 2 0,26-3 0,-36 6 0,1 0 0,-1 1 0,0 0 0,0 0 0,0 1 0,0 0 0,0 1 0,-1 0 0,1 1 0,-1 0 0,0 0 0,0 1 0,0 0 0,9 8 0,-9-7 0,-1 1 0,0 0 0,0 1 0,-1 0 0,0 0 0,-1 1 0,1-1 0,-2 1 0,1 1 0,-1-1 0,-1 1 0,5 11 0,-8-16 0,1 1 0,-1-1 0,0 1 0,-1-1 0,1 1 0,-1-1 0,0 1 0,-1 0 0,1-1 0,-1 1 0,0-1 0,0 1 0,-1-1 0,0 0 0,0 0 0,0 0 0,0 1 0,-1-2 0,0 1 0,0 0 0,0-1 0,-1 1 0,1-1 0,-8 7 0,0-2 0,0 0 0,0-1 0,-1 0 0,0-1 0,-23 11 0,-67 18 0,11-5 0,88-28 0,9-1 0,17 0 0,-17-1 0,31 4 4,0 3-1,-1 0 1,0 3-1,0 1 1,36 18-1,34 11-1389,-79-33-5440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78 24575,'-5'1'0,"1"1"0,-1 0 0,1 0 0,-1 0 0,1 0 0,0 0 0,0 1 0,0 0 0,0 0 0,0 0 0,0 1 0,1-1 0,0 1 0,-4 5 0,2-2 0,1 0 0,0 0 0,1 0 0,-1 1 0,2-1 0,-1 1 0,1 0 0,-2 12 0,2-12 0,1 0 0,0 0 0,1 0 0,0 0 0,0 0 0,1 0 0,0 1 0,0-1 0,1 0 0,0-1 0,0 1 0,1 0 0,0 0 0,0-1 0,1 0 0,0 0 0,0 0 0,8 9 0,-8-12 0,0 0 0,0-1 0,1 0 0,-1 1 0,1-2 0,-1 1 0,1 0 0,0-1 0,0 0 0,0 0 0,1 0 0,-1-1 0,0 0 0,0 0 0,1 0 0,-1-1 0,1 0 0,-1 0 0,10-1 0,-11 0 0,-1 1 0,1-2 0,0 1 0,0 0 0,-1-1 0,1 1 0,0-1 0,-1 0 0,0-1 0,1 1 0,-1 0 0,0-1 0,0 0 0,-1 1 0,1-1 0,0 0 0,-1-1 0,0 1 0,0 0 0,0-1 0,0 1 0,0-1 0,-1 0 0,1 1 0,-1-1 0,0 0 0,0-4 0,0-1 0,0 0 0,-1 0 0,-1 0 0,1 0 0,-1 0 0,-1 0 0,0 1 0,0-1 0,-1 1 0,0-1 0,0 1 0,-1 0 0,0 0 0,0 0 0,-1 0 0,0 1 0,0 0 0,-1 0 0,-11-11 0,15 18 0,1-1 0,0 0 0,0 0 0,0 0 0,0-1 0,0 1 0,0 0 0,0 0 0,0-1 0,0 1 0,1 0 0,-1-1 0,0 1 0,1 0 0,-1-1 0,1 1 0,-1-1 0,1 1 0,0-1 0,0 1 0,0-1 0,0-1 0,1 2 0,0-1 0,1 1 0,-1 0 0,0 0 0,1 0 0,-1 0 0,1 1 0,0-1 0,-1 0 0,1 1 0,-1-1 0,1 1 0,0-1 0,-1 1 0,1 0 0,0 0 0,0 0 0,-1 0 0,4 0 0,65 1 0,-56 0 0,0 0 0,0-1 0,1 0 0,-1-1 0,0-1 0,0 0 0,20-6 0,-34 8 0,1-1 0,0 1 0,-1 0 0,1 0 0,-1-1 0,1 1 0,0 0 0,-1 0 0,1 0 0,0 0 0,-1 0 0,1 0 0,-1 0 0,1 0 0,0 0 0,-1 0 0,1 0 0,0 0 0,-1 1 0,1-1 0,-1 0 0,1 0 0,0 1 0,-1-1 0,1 0 0,-1 1 0,1-1 0,-1 0 0,1 1 0,-1-1 0,1 1 0,-1-1 0,0 1 0,1-1 0,-1 1 0,0-1 0,1 1 0,-1 0 0,0-1 0,0 1 0,1-1 0,-1 1 0,0 0 0,0-1 0,0 1 0,0 0 0,0-1 0,0 1 0,0 0 0,0-1 0,0 2 0,-4 45 0,1-30 0,-1 22 0,1-21 0,1 1 0,1-1 0,1 1 0,0-1 0,1 1 0,4 20 0,-5-37 0,1-1 0,-1 0 0,0 0 0,0 1 0,1-1 0,-1 0 0,1 0 0,-1 0 0,1 1 0,-1-1 0,1 0 0,0 0 0,0 0 0,-1 0 0,1 0 0,0 0 0,0 0 0,0-1 0,0 1 0,0 0 0,0 0 0,0-1 0,2 2 0,-2-2 0,1-1 0,-1 1 0,0 0 0,0 0 0,0-1 0,1 1 0,-1-1 0,0 1 0,0-1 0,0 1 0,0-1 0,0 0 0,0 1 0,0-1 0,0 0 0,0 0 0,-1 0 0,1 0 0,1-1 0,5-8 0,1-1 0,-2 0 0,8-16 0,-14 26 0,38-90 0,-24 55 0,32-61 0,-46 96 0,1 0 0,-1 0 0,1 0 0,0 0 0,-1 0 0,1 1 0,0-1 0,-1 0 0,1 0 0,0 0 0,0 1 0,0-1 0,0 0 0,0 1 0,0-1 0,0 1 0,0-1 0,0 1 0,1-1 0,-1 1 0,0 0 0,0 0 0,-1 0 0,1 1 0,0-1 0,-1 0 0,1 0 0,0 1 0,0-1 0,-1 0 0,1 1 0,-1-1 0,1 1 0,0-1 0,-1 1 0,1-1 0,-1 1 0,1 0 0,-1-1 0,0 1 0,1 1 0,4 6 0,-2 0 0,1 1 0,3 17 0,-2-10 0,1-1 0,0-1 0,1 0 0,0-1 0,1 0 0,1 0 0,0 0 0,1-1 0,16 16 0,-23-25 0,0 0 0,1 0 0,0 0 0,-1 0 0,1 0 0,0-1 0,1 1 0,-1-1 0,0 0 0,1 0 0,-1-1 0,1 1 0,-1-1 0,1 0 0,0-1 0,0 1 0,-1-1 0,1 0 0,0 0 0,0 0 0,-1 0 0,1-1 0,0 0 0,-1 0 0,1 0 0,0-1 0,-1 0 0,0 0 0,1 0 0,-1 0 0,6-4 0,-3 0 0,0 0 0,-1 0 0,0-1 0,0 0 0,0 0 0,-1 0 0,0 0 0,0-1 0,-1 0 0,0 0 0,-1 0 0,4-12 0,-3 9 0,-1 0 0,0-1 0,-1 1 0,0-1 0,-1 0 0,-1 1 0,0-1 0,-2-23 0,1 31 0,0 1 0,0-1 0,0 1 0,0-1 0,0 1 0,-1 0 0,0-1 0,1 1 0,-1 0 0,0 0 0,-1 0 0,1 0 0,0 1 0,-1-1 0,0 1 0,0-1 0,1 1 0,-1 0 0,-1 0 0,-3-2 0,5 3 0,0 0 0,0 1 0,0-1 0,0 1 0,-1 0 0,1-1 0,0 1 0,0 0 0,0 0 0,-1 1 0,1-1 0,0 0 0,0 1 0,0-1 0,0 1 0,0 0 0,0 0 0,0 0 0,0 0 0,0 0 0,0 0 0,0 0 0,1 0 0,-1 1 0,0-1 0,1 1 0,-1-1 0,1 1 0,0 0 0,-1 0 0,1-1 0,0 1 0,0 0 0,-1 4 0,-2 0 0,1 1 0,1 0 0,-1 0 0,1 0 0,0 0 0,1 0 0,-1 0 0,1 0 0,1 1 0,-1-1 0,1 1 0,1-1 0,-1 0 0,1 0 0,1 1 0,-1-1 0,1 0 0,1 0 0,-1 0 0,1 0 0,0-1 0,1 1 0,-1-1 0,1 0 0,0 0 0,1 0 0,0 0 0,0-1 0,0 0 0,0 0 0,1 0 0,0-1 0,0 1 0,0-1 0,1-1 0,11 6 0,0-4-341,-1 0 0,1-1-1,35 3 1,-1-4-6485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3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39 24575,'9'-29'0,"-4"19"0,-3 15 0,-8 62 0,-4 148 0,11-191 0,0-1 0,2 1 0,0-1 0,2 0 0,0 0 0,17 42 0,-8-44 0,-14-21 0,0 1 0,0-1 0,1 0 0,-1 1 0,0-1 0,1 0 0,-1 0 0,0 1 0,1-1 0,-1 0 0,1 0 0,-1 0 0,0 1 0,1-1 0,-1 0 0,1 0 0,-1 0 0,1 0 0,-1 0 0,0 0 0,1 0 0,-1 0 0,1 0 0,-1 0 0,1 0 0,0 0 0,0-2 0,-1 1 0,1 0 0,0-1 0,-1 1 0,1 0 0,0-1 0,-1 1 0,0-1 0,1 1 0,-1-1 0,0 1 0,0-1 0,0 1 0,0-1 0,0 1 0,0-1 0,0 1 0,0-1 0,0 1 0,-1-1 0,1 1 0,-1-1 0,0-1 0,-5-12 0,0 0 0,0 0 0,-1 1 0,-1 0 0,-17-23 0,14 21 0,0-1 0,1 0 0,-7-18 0,16 34 0,1 0 0,0 0 0,-1 0 0,1 0 0,0 0 0,0 0 0,-1 0 0,1 0 0,0 0 0,0 0 0,0 0 0,0 0 0,0 0 0,1 0 0,-1 0 0,0 0 0,0 0 0,1 0 0,-1 0 0,0 0 0,1 0 0,-1 0 0,1 0 0,0-1 0,1 1 0,0-1 0,-1 1 0,1 0 0,0-1 0,0 1 0,0 0 0,0 0 0,0 1 0,0-1 0,0 0 0,3 0 0,7-1 0,1 0 0,0 1 0,16 0 0,-20 1 0,80 2 0,-53-1 0,0 0 0,71-10 0,-77 0 0,-15 1 0,-15 8 0,1 0 0,-1 0 0,0 0 0,0-1 0,0 1 0,0 0 0,1 0 0,-1 0 0,0 0 0,0 0 0,0-1 0,0 1 0,1 0 0,-1 0 0,0 0 0,0-1 0,0 1 0,0 0 0,0 0 0,0 0 0,0-1 0,0 1 0,0 0 0,0 0 0,0-1 0,0 1 0,0 0 0,0 0 0,0 0 0,0-1 0,0 1 0,0 0 0,0 0 0,0-1 0,0 1 0,0 0 0,0 0 0,0 0 0,-1-1 0,1 1 0,0 0 0,-1-1 0,1 1 0,-1 0 0,0-1 0,0 1 0,1 0 0,-1 0 0,0-1 0,0 1 0,1 0 0,-1 0 0,0 0 0,0 0 0,1 0 0,-1 0 0,0 0 0,0 0 0,0 1 0,1-1 0,-1 0 0,0 0 0,0 0 0,1 1 0,-1-1 0,0 1 0,1-1 0,-1 0 0,0 1 0,1-1 0,-1 1 0,0 0 0,-19 19 0,13-11 0,1 1 0,1 1 0,0-1 0,0 1 0,1 0 0,0 0 0,1 0 0,0 1 0,1-1 0,-1 13 0,2-15 0,0 0 0,0 0 0,1 0 0,1-1 0,0 1 0,0 0 0,0 0 0,1 0 0,0-1 0,1 1 0,0-1 0,1 0 0,7 15 0,-9-21 0,-1 1 0,1-1 0,0 1 0,0-1 0,0 0 0,1 1 0,-1-1 0,0 0 0,1-1 0,-1 1 0,1 0 0,0-1 0,0 1 0,-1-1 0,1 0 0,0 0 0,0 0 0,0 0 0,0-1 0,0 1 0,0-1 0,0 0 0,0 0 0,1 0 0,-1 0 0,0 0 0,4-2 0,-3 1 0,0-1 0,0 1 0,-1-1 0,1 0 0,-1 0 0,1-1 0,-1 1 0,0-1 0,0 0 0,0 0 0,0 0 0,0 0 0,-1 0 0,0 0 0,1-1 0,-1 1 0,0-1 0,-1 1 0,1-1 0,1-5 0,3-10 0,-1-1 0,-1 0 0,3-41 0,-6 49 0,-1 0 0,0 0 0,-1 0 0,0 0 0,-1 1 0,-1-1 0,-7-23 0,-2 15-1365,1 11-5461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0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94 24575,'-3'-3'0,"1"1"0,-1-1 0,1 1 0,-1 0 0,0 0 0,0 0 0,0 0 0,0 0 0,0 0 0,-1 1 0,1 0 0,0 0 0,-1 0 0,1 0 0,-1 0 0,1 1 0,-1-1 0,0 1 0,1 0 0,-1 0 0,1 0 0,-1 1 0,1-1 0,-1 1 0,1 0 0,-1 0 0,1 0 0,0 0 0,-1 1 0,1-1 0,0 1 0,0 0 0,0 0 0,0 0 0,0 0 0,1 1 0,-1-1 0,1 1 0,-1-1 0,1 1 0,0 0 0,0 0 0,0 0 0,0 0 0,-1 5 0,-2 3 0,1 0 0,0-1 0,1 1 0,0 1 0,1-1 0,0 0 0,1 0 0,0 18 0,1-25 0,0 0 0,0 0 0,0 0 0,0 0 0,1 0 0,0 0 0,0 0 0,0 0 0,0-1 0,1 1 0,-1 0 0,1-1 0,0 1 0,0-1 0,1 1 0,-1-1 0,0 0 0,1 0 0,0 0 0,0 0 0,0-1 0,0 1 0,0-1 0,1 1 0,-1-1 0,7 2 0,-4-1 0,0-1 0,1-1 0,-1 0 0,1 0 0,-1 0 0,1 0 0,-1-1 0,1 0 0,-1-1 0,1 1 0,-1-1 0,1 0 0,-1-1 0,1 0 0,-1 0 0,0 0 0,0-1 0,11-6 0,-13 6 0,-1 1 0,1-1 0,-1-1 0,0 1 0,1 0 0,-1-1 0,-1 1 0,1-1 0,-1 0 0,1 0 0,-1 0 0,0-1 0,0 1 0,-1 0 0,0-1 0,1 1 0,-1-1 0,-1 1 0,1-1 0,-1 1 0,0-1 0,0 0 0,0 1 0,0-1 0,-1 1 0,0-1 0,-2-6 0,1 3 0,-1 1 0,0-1 0,-1 1 0,0 0 0,0 0 0,-1 0 0,0 0 0,0 1 0,0 0 0,-8-7 0,-8-10 0,21 23 0,-1-1 0,1 1 0,0-1 0,-1 1 0,1-1 0,0 1 0,-1 0 0,1-1 0,0 1 0,-1-1 0,1 1 0,0-1 0,0 0 0,0 1 0,-1-1 0,1 1 0,0-1 0,0 1 0,0-1 0,0 0 0,0 1 0,0-1 0,0 1 0,0-1 0,0 1 0,0-1 0,1 0 0,-1 0 0,15-6 0,35 5 0,-38 2 0,-1 0 0,0 0 0,-1-1 0,1 0 0,-1-1 0,1 0 0,-1-1 0,0 0 0,0 0 0,0-1 0,12-6 0,-22 9 0,1 1 0,-1-1 0,1 1 0,-1-1 0,1 1 0,-1 0 0,1-1 0,0 1 0,-1 0 0,1-1 0,-1 1 0,1 0 0,0 0 0,-1 0 0,1-1 0,0 1 0,-1 0 0,1 0 0,0 0 0,-1 0 0,1 0 0,0 0 0,-1 1 0,1-1 0,0 0 0,-1 0 0,1 0 0,0 1 0,-1-1 0,1 0 0,-1 1 0,1-1 0,0 0 0,-1 1 0,1-1 0,-1 1 0,1-1 0,-1 1 0,1-1 0,-1 1 0,0-1 0,1 1 0,-1-1 0,0 1 0,1 0 0,-1-1 0,0 1 0,0 0 0,0-1 0,1 1 0,-1-1 0,0 1 0,0 0 0,0 0 0,0-1 0,0 1 0,0 1 0,-1 53 0,0-40 0,-1 18 0,0 35 0,2-63 0,1 1 0,-1 0 0,1 0 0,0 0 0,1-1 0,-1 1 0,1-1 0,4 10 0,-5-14 0,-1 0 0,1 0 0,-1 0 0,1 0 0,-1 0 0,1-1 0,0 1 0,-1 0 0,1 0 0,0 0 0,0-1 0,-1 1 0,1 0 0,0-1 0,0 1 0,0-1 0,0 1 0,0-1 0,0 1 0,0-1 0,0 0 0,0 1 0,0-1 0,0 0 0,0 0 0,0 0 0,0 0 0,0 0 0,0 0 0,1 0 0,-1 0 0,0 0 0,0 0 0,0-1 0,0 1 0,0 0 0,0-1 0,0 1 0,0-1 0,0 1 0,-1-1 0,1 0 0,0 1 0,1-2 0,3-2 0,0-1 0,-1 1 0,0-1 0,0 0 0,0 0 0,4-8 0,27-56 0,-24 45 0,1 0 0,1 1 0,19-25 0,-31 48 0,-1-1 0,0 0 0,1 1 0,-1-1 0,1 1 0,-1-1 0,1 0 0,-1 1 0,1-1 0,0 1 0,-1 0 0,1-1 0,-1 1 0,1 0 0,0-1 0,-1 1 0,1 0 0,0-1 0,0 1 0,-1 0 0,1 0 0,0 0 0,-1 0 0,1 0 0,0 0 0,0 0 0,-1 0 0,1 0 0,0 0 0,0 0 0,-1 0 0,1 1 0,0-1 0,-1 0 0,1 1 0,0-1 0,-1 0 0,1 1 0,0-1 0,-1 1 0,1-1 0,-1 1 0,1-1 0,-1 1 0,1-1 0,-1 1 0,1-1 0,-1 1 0,0 0 0,1 0 0,18 40 0,-18-36 0,5 12 0,1 0 0,0 0 0,1-1 0,1 0 0,15 20 0,-21-31 0,0-1 0,1 0 0,-1 0 0,1-1 0,0 1 0,0-1 0,1 0 0,-1 0 0,0 0 0,1 0 0,0-1 0,0 0 0,0 0 0,0 0 0,0-1 0,0 1 0,0-1 0,0-1 0,0 1 0,1-1 0,-1 1 0,0-1 0,6-1 0,-5-1 0,-1 1 0,0-1 0,0 0 0,-1 0 0,1 0 0,0-1 0,-1 0 0,1 0 0,-1 0 0,0 0 0,0 0 0,0-1 0,-1 0 0,1 0 0,-1 0 0,0 0 0,0-1 0,0 1 0,-1-1 0,1 0 0,-1 1 0,0-1 0,1-7 0,1 1 0,-1 0 0,0 0 0,-1 0 0,-1-1 0,1 1 0,-2-1 0,0 1 0,0 0 0,-3-21 0,2 29 0,1 1 0,-1-1 0,1 0 0,-1 1 0,0-1 0,0 0 0,0 1 0,-1 0 0,1-1 0,-1 1 0,1 0 0,-1-1 0,0 1 0,1 0 0,-1 0 0,0 0 0,0 1 0,-1-1 0,1 0 0,0 1 0,-1 0 0,-4-3 0,5 4 0,0 0 0,0-1 0,-1 1 0,1 0 0,0 1 0,0-1 0,-1 0 0,1 1 0,0-1 0,0 1 0,0-1 0,-1 1 0,1 0 0,0 0 0,0 0 0,0 0 0,0 1 0,1-1 0,-1 0 0,0 1 0,0-1 0,1 1 0,-1 0 0,1-1 0,0 1 0,-1 0 0,0 2 0,-2 2 0,0 0 0,1-1 0,-1 1 0,1 1 0,1-1 0,-1 0 0,1 1 0,0-1 0,1 1 0,0-1 0,0 1 0,0 0 0,1 0 0,0-1 0,0 1 0,0 0 0,1 0 0,0-1 0,1 1 0,-1 0 0,1-1 0,5 10 0,-3-7 0,1-1 0,0 1 0,0-1 0,1-1 0,0 1 0,1-1 0,-1 0 0,1-1 0,1 1 0,-1-1 0,1-1 0,0 0 0,1 0 0,-1 0 0,13 4 0,3 0-341,1-2 0,0-1-1,34 5 1,2-5-6485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2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157 262 24575,'-2'-2'0,"0"-1"0,0 1 0,0 0 0,0 0 0,-1 0 0,1 0 0,0 1 0,-1-1 0,1 1 0,-1-1 0,0 1 0,0 0 0,1 0 0,-1 0 0,0 1 0,0-1 0,0 0 0,0 1 0,0 0 0,0 0 0,0 0 0,0 0 0,0 0 0,0 1 0,0-1 0,0 1 0,1 0 0,-1 0 0,0 0 0,0 0 0,1 0 0,-1 1 0,0-1 0,1 1 0,-1 0 0,1-1 0,0 1 0,0 0 0,0 1 0,0-1 0,-2 3 0,-2 2 0,1 0 0,0 1 0,1-1 0,-1 1 0,2 0 0,-1 1 0,1-1 0,0 1 0,1-1 0,0 1 0,0 0 0,0 16 0,2-18 0,1 1 0,0-1 0,1 1 0,0-1 0,0 0 0,1 0 0,0 0 0,0 0 0,0 0 0,1 0 0,0-1 0,1 0 0,-1 0 0,1 0 0,0 0 0,1-1 0,-1 0 0,1 0 0,0 0 0,0-1 0,13 7 0,-13-7 0,0-1 0,0 0 0,0 0 0,1 0 0,0-1 0,-1 0 0,1 0 0,0-1 0,0 0 0,0 0 0,0 0 0,0-1 0,0 0 0,0-1 0,0 1 0,0-1 0,-1-1 0,1 1 0,0-1 0,0 0 0,-1-1 0,1 1 0,11-8 0,-15 8 0,1-1 0,-1 1 0,0 0 0,-1-1 0,1 0 0,0 0 0,-1 1 0,1-1 0,-1-1 0,0 1 0,0 0 0,0-1 0,-1 1 0,1-1 0,-1 1 0,1-1 0,-1 0 0,-1 1 0,1-1 0,0 0 0,-1 0 0,0 0 0,0 0 0,0 0 0,0 1 0,-1-1 0,1 0 0,-1 0 0,0 0 0,0 1 0,-1-1 0,1 1 0,-1-1 0,1 1 0,-1-1 0,-3-2 0,-1-4 0,-1 1 0,0 0 0,-1 0 0,1 0 0,-2 1 0,1 1 0,-1-1 0,-1 1 0,1 1 0,-21-11 0,24 14 0,-1 1 0,1-1 0,0 1 0,-1 0 0,0 1 0,1-1 0,-11 0 0,8 4 0,14 3 0,19 2 0,11-3 0,0-1 0,0-2 0,66-6 0,-97 5 0,0-1 0,0 1 0,0 0 0,0 0 0,0 0 0,-1 1 0,1 0 0,0-1 0,0 1 0,-1 0 0,5 2 0,-6-1 0,0-1 0,0 1 0,0-1 0,0 1 0,0 0 0,-1 0 0,1 0 0,-1 0 0,1 0 0,-1 0 0,0 0 0,0 1 0,0-1 0,0 0 0,0 1 0,0-1 0,0 5 0,7 33 0,6 25 0,-13-60 0,1 0 0,0 0 0,0-1 0,0 1 0,1 0 0,-1-1 0,1 1 0,0-1 0,7 7 0,-9-11 0,-1 1 0,1 0 0,0-1 0,-1 1 0,1 0 0,0-1 0,0 1 0,-1-1 0,1 0 0,0 1 0,0-1 0,0 0 0,0 1 0,0-1 0,0 0 0,-1 0 0,1 0 0,0 0 0,0 0 0,0 0 0,0 0 0,0 0 0,0 0 0,0 0 0,0 0 0,0 0 0,0-1 0,-1 1 0,1 0 0,0-1 0,0 1 0,0-1 0,0 1 0,-1-1 0,1 1 0,0-1 0,-1 0 0,1 1 0,0-1 0,-1 0 0,1 0 0,-1 1 0,1-1 0,0-1 0,3-5 0,0 0 0,-1 0 0,0 0 0,3-9 0,-5 15 0,22-77 0,-14 45 0,1 0 0,16-32 0,-25 63 0,-1 0 0,1 0 0,0 1 0,0-1 0,0 0 0,0 1 0,0-1 0,0 1 0,0-1 0,0 1 0,1 0 0,-1-1 0,0 1 0,1 0 0,-1 0 0,1 0 0,0 0 0,-1 0 0,1 0 0,3-1 0,-3 3 0,0-1 0,0 0 0,0 1 0,-1-1 0,1 1 0,0 0 0,0 0 0,0-1 0,-1 1 0,1 0 0,0 1 0,-1-1 0,1 0 0,-1 0 0,1 1 0,-1-1 0,0 0 0,1 1 0,0 2 0,25 29 0,-12-14 0,29 29 0,-39-43 0,1 0 0,1 0 0,-1-1 0,1 1 0,-1-1 0,1-1 0,1 1 0,-1-1 0,10 2 0,-15-4 0,0 0 0,1-1 0,-1 1 0,0-1 0,1 0 0,-1 0 0,0 0 0,1 0 0,-1 0 0,0 0 0,1-1 0,-1 1 0,0-1 0,0 0 0,1 1 0,-1-1 0,0 0 0,0 0 0,0-1 0,3-1 0,-2 0 0,0 0 0,-1 0 0,1 0 0,-1 0 0,1-1 0,-1 1 0,0-1 0,0 0 0,-1 1 0,3-8 0,1-8 0,-1 1 0,-1-1 0,1-37 0,-4 53 0,1-15 0,1-11 0,-4-45 0,2 68 0,-1-1 0,0 1 0,0 0 0,0 0 0,-1-1 0,0 1 0,0 1 0,-1-1 0,1 0 0,-1 0 0,-1 1 0,1 0 0,-6-7 0,9 12 0,0-1 0,-1 0 0,0 1 0,1-1 0,-1 1 0,1-1 0,-1 0 0,0 1 0,1 0 0,-1-1 0,0 1 0,1-1 0,-1 1 0,0 0 0,0 0 0,1-1 0,-1 1 0,0 0 0,0 0 0,0 0 0,1 0 0,-1 0 0,0 0 0,0 0 0,0 0 0,0 0 0,1 0 0,-2 1 0,0 0 0,1 0 0,0 0 0,0 0 0,0 0 0,0 0 0,0 0 0,0 1 0,0-1 0,0 0 0,0 1 0,1-1 0,-1 1 0,0 2 0,-2 6 0,0 1 0,1 0 0,-1 13 0,0 7 0,3 1 0,0-1 0,2 1 0,1-1 0,2 0 0,0 0 0,3 0 0,0-1 0,2 0 0,1-1 0,22 42 0,-27-61 0,1-1 0,0 1 0,0-1 0,1 0 0,0-1 0,0 0 0,1 0 0,0-1 0,1 0 0,-1 0 0,1-1 0,20 8 0,-26-11 0,1-2 0,0 1 0,0 0 0,1-1 0,-1 0 0,0 0 0,0-1 0,1 1 0,-1-1 0,0 0 0,0-1 0,1 1 0,-1-1 0,0 0 0,0 0 0,0-1 0,0 1 0,0-1 0,0 0 0,0-1 0,0 1 0,-1-1 0,1 0 0,-1 0 0,0 0 0,0-1 0,0 1 0,-1-1 0,7-8 0,-2 0 0,0-1 0,-1 1 0,-1-1 0,0-1 0,0 1 0,-2-1 0,0 0 0,0-1 0,-1 1 0,-1 0 0,0-1 0,-1 1 0,-1-1 0,-2-23 0,-5 19 0,7 19 0,0 0 0,0 0 0,0 0 0,-1 0 0,1 0 0,0 0 0,0 0 0,0 0 0,-1 0 0,1 0 0,0 0 0,0 0 0,-1 0 0,1 0 0,0 0 0,0 0 0,0 0 0,-1 0 0,1 0 0,0 0 0,0 0 0,0 0 0,-1 0 0,1 1 0,0-1 0,0 0 0,0 0 0,0 0 0,-1 0 0,1 1 0,0-1 0,0 0 0,0 0 0,0 0 0,0 0 0,0 1 0,-1-1 0,1 0 0,0 0 0,0 0 0,0 1 0,-10 34 0,8-23 0,2-1 0,-1 1 0,2 0 0,-1 0 0,2-1 0,-1 1 0,2 0 0,5 16 0,-7-25 0,0 1 0,0-1 0,0-1 0,0 1 0,1 0 0,0 0 0,-1 0 0,1-1 0,0 1 0,0-1 0,0 0 0,1 1 0,-1-1 0,0 0 0,1 0 0,0 0 0,-1-1 0,1 1 0,0-1 0,0 1 0,0-1 0,0 0 0,0 0 0,0 0 0,0-1 0,0 1 0,0-1 0,1 0 0,-1 1 0,0-2 0,0 1 0,0 0 0,0 0 0,1-1 0,5-2 0,-3 1 0,-1-1 0,1 1 0,0-2 0,-1 1 0,0-1 0,0 1 0,0-1 0,0-1 0,0 1 0,-1-1 0,0 0 0,0 0 0,0 0 0,-1 0 0,0-1 0,5-9 0,1-4 0,-1 0 0,-1-1 0,7-32 0,-8 33 0,-4 24 0,-2 38 0,-1-28 0,0 225 0,2-43 0,-27 216 0,26-412 0,-3 26 0,-12 43 0,13-64 0,0 1 0,0-1 0,-1 0 0,0 0 0,0 0 0,0 0 0,-1 0 0,0-1 0,0 0 0,0 1 0,-10 8 0,12-13 0,1 0 0,-1 0 0,0 0 0,1 0 0,-1 0 0,0 0 0,0-1 0,1 1 0,-1-1 0,0 1 0,0-1 0,0 1 0,0-1 0,0 0 0,0 0 0,0 0 0,1 0 0,-1 0 0,0-1 0,0 1 0,0-1 0,0 1 0,0-1 0,0 0 0,1 1 0,-1-1 0,0 0 0,1 0 0,-1 0 0,1 0 0,-3-3 0,-2-1 0,0-1 0,0 0 0,1 0 0,0 0 0,1-1 0,-6-8 0,-6-17 0,2 0 0,0-2 0,3 1 0,0-1 0,3-1 0,0 0 0,3 0 0,1-1 0,0-41 0,4 61 0,0 1 0,1 0 0,1-1 0,0 1 0,1 0 0,8-23 0,-9 32 0,1-1 0,0 1 0,0 0 0,1 0 0,0 0 0,0 0 0,0 1 0,1-1 0,0 1 0,0 0 0,0 1 0,1-1 0,-1 1 0,1 0 0,0 0 0,12-5 0,2 2-341,0 0 0,0 2-1,23-4 1,7 1-6485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2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135 367 24575,'-13'0'0,"-9"4"0,-5 16 0,1 12 0,6 15 0,6 8 0,6-1 0,3-5 0,8-11 0,8-17 0,2-11-8191</inkml:trace>
  <inkml:trace contextRef="#ctx0" brushRef="#br0" timeOffset="1">135 1 24575,'-9'35'0,"-2"22"0,-1 0-8191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24575,'-15'25'0,"1"1"0,2 0 0,0 1 0,1 0 0,-12 52 0,9-11 0,-7 90 0,14-64 0,4 1 0,18 183 0,-14-265 0,1 0 0,0-1 0,1 1 0,1-1 0,8 21 0,-12-32 0,0 0 0,1 0 0,-1 0 0,1-1 0,-1 1 0,0 0 0,1 0 0,0 0 0,-1 0 0,1-1 0,-1 1 0,1 0 0,0 0 0,0-1 0,-1 1 0,1 0 0,0-1 0,0 1 0,0-1 0,0 1 0,0-1 0,-1 0 0,1 1 0,0-1 0,0 0 0,0 0 0,2 1 0,-2-2 0,0 0 0,0 1 0,1-1 0,-1 0 0,0 0 0,0 1 0,0-1 0,0 0 0,0 0 0,0 0 0,0 0 0,0-1 0,-1 1 0,1 0 0,0 0 0,0-3 0,5-8 0,-1 0 0,6-25 0,-3 2 0,-2 0 0,-1 0 0,-1-1 0,-2 1 0,-6-70 0,1 78 0,-1-1 0,-1 1 0,-2 1 0,-1-1 0,-1 1 0,0 0 0,-3 1 0,-17-30 0,20 41 0,5 9 0,0-1 0,1 1 0,0-1 0,0 0 0,-3-7 0,6 12 0,-1 1 0,1-1 0,0 0 0,0 0 0,0 0 0,0 0 0,0 0 0,0 0 0,0 1 0,0-1 0,0 0 0,0 0 0,0 0 0,1 0 0,-1 0 0,0 1 0,1-1 0,-1 0 0,0 0 0,1 1 0,-1-1 0,1 0 0,-1 0 0,1 1 0,0-1 0,-1 0 0,1 1 0,0-1 0,-1 1 0,1-1 0,0 1 0,0-1 0,-1 1 0,1 0 0,0-1 0,0 1 0,0 0 0,-1 0 0,1-1 0,0 1 0,0 0 0,0 0 0,0 0 0,1 0 0,30-4 0,54 1 0,-16 2 0,-20-1 0,-23 1 0,-1 0 0,49-10 0,-60 5-72,-15 0 251,-25-2-1651,5 6-5354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5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24575,'4'-11'0,"-2"5"0,0 0 0,1-1 0,0 1 0,0 0 0,1 1 0,7-11 0,-11 16 0,0 0 0,0 0 0,0 0 0,0 0 0,0-1 0,1 1 0,-1 0 0,0 0 0,0 0 0,0 0 0,0 0 0,0 0 0,1 0 0,-1 0 0,0-1 0,0 1 0,0 0 0,0 0 0,1 0 0,-1 0 0,0 0 0,0 0 0,0 0 0,0 0 0,1 0 0,-1 0 0,0 0 0,0 0 0,0 0 0,0 0 0,1 0 0,-1 1 0,0-1 0,0 0 0,0 0 0,0 0 0,0 0 0,1 0 0,-1 0 0,0 0 0,0 0 0,0 0 0,0 1 0,0-1 0,0 0 0,0 0 0,1 0 0,-1 0 0,0 0 0,0 1 0,0-1 0,0 0 0,0 0 0,0 0 0,0 0 0,0 1 0,3 16 0,-4 21 0,1-38 0,-5 70 0,0-26 0,3 1 0,5 83 0,-2-123 0,-1-1 0,1 1 0,1 0 0,-1-1 0,1 1 0,-1-1 0,1 0 0,0 0 0,1 1 0,-1-1 0,1-1 0,0 1 0,0 0 0,0-1 0,0 1 0,1-1 0,-1 0 0,1 0 0,0 0 0,0-1 0,0 1 0,0-1 0,0 0 0,1 0 0,-1-1 0,0 1 0,1-1 0,0 0 0,-1 0 0,1 0 0,0-1 0,-1 0 0,1 0 0,0 0 0,-1 0 0,1-1 0,0 0 0,-1 0 0,1 0 0,-1 0 0,1-1 0,5-2 0,-4 1 0,1-1 0,0 0 0,-1 0 0,0 0 0,0-1 0,-1 0 0,1 0 0,-1-1 0,0 1 0,0-1 0,-1 0 0,1 0 0,-1-1 0,4-8 0,4-13 0,0 0 0,9-35 0,-16 48 0,32-108 0,28-84 0,-53 180 0,-7 20 0,-5 16 0,0-2 0,-6 29 0,3 0 0,0 38 0,4-62 0,0 0 0,0 0 0,2 0 0,-1 0 0,1 0 0,1-1 0,0 1 0,0-1 0,2 0 0,7 13 0,-3-9-97,2-1-1,-1 0 1,2-1-1,-1 0 1,2-1-1,0 0 1,0-2-1,1 1 1,0-2-1,1 0 1,0-1-1,0 0 0,24 7 1,12 0-6729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24575,'-10'0'0,"8"0"0,15 0 0,21 0 0,21 0 0,15 0 0,9 0 0,0 0 0,-10 0 0,-15 4 0,-22 2 0,-17 0-8191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24575,'0'5'0,"9"1"0,17 0 0,16-6 0,16-3 0,10-1 0,7 1 0,0 0 0,-4 1 0,-5-4 0,-14-1-8191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6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43 147 24575,'-1'0'0,"0"0"0,-1 0 0,1 0 0,0 1 0,0-1 0,-1 0 0,1 1 0,0-1 0,0 1 0,0-1 0,-1 1 0,1 0 0,0-1 0,0 1 0,0 0 0,0 0 0,0 0 0,0 0 0,1 0 0,-2 2 0,0 0 0,0 0 0,0 1 0,0-1 0,1 1 0,0 0 0,-1-1 0,1 5 0,-1 3 0,0 0 0,1 0 0,1 0 0,0 13 0,3-6 0,0-1 0,1 0 0,1 0 0,0 0 0,1-1 0,1 0 0,1 0 0,0 0 0,15 20 0,-9-17 0,0-1 0,0 0 0,2-1 0,0-1 0,1-1 0,34 24 0,-50-37 0,1-1 0,-1 0 0,0 0 0,1 0 0,0 0 0,-1 0 0,1 0 0,0-1 0,-1 1 0,1 0 0,0-1 0,0 0 0,-1 1 0,1-1 0,0 0 0,0 0 0,0 0 0,0 0 0,-1 0 0,1 0 0,0 0 0,0-1 0,0 1 0,-1-1 0,1 1 0,0-1 0,0 0 0,-1 1 0,1-1 0,-1 0 0,1 0 0,-1 0 0,1-1 0,-1 1 0,0 0 0,1 0 0,-1-1 0,0 1 0,0-1 0,0 1 0,1-3 0,4-7 0,-2 0 0,1 0 0,-2 0 0,1-1 0,1-15 0,-2 15 0,28-140 0,-17 74 0,3 0 0,31-84 0,-41 149-47,-2 17 164,-1 22-1552,-3 1-5391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0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24575,'146'323'0,"-136"-305"0,-10-18 0,1 0 0,-1 0 0,0 0 0,0 0 0,0 0 0,1 0 0,-1 0 0,0 0 0,0 0 0,0 0 0,1 0 0,-1 0 0,0 0 0,0 0 0,0 0 0,0-1 0,1 1 0,-1 0 0,0 0 0,0 0 0,0 0 0,0 0 0,1 0 0,-1 0 0,0-1 0,0 1 0,0 0 0,0 0 0,0 0 0,0 0 0,1-1 0,-1 1 0,0 0 0,0 0 0,0 0 0,0 0 0,0-1 0,0 1 0,0 0 0,0 0 0,0 0 0,0-1 0,0 1 0,0 0 0,5-41 0,-4 22 0,6-27 0,13-46 0,-15 76 0,0 1 0,1-1 0,1 1 0,0 0 0,1 1 0,16-22 0,-23 33 0,0 1 0,1 1 0,-1-1 0,1 0 0,0 0 0,0 1 0,0-1 0,0 1 0,0-1 0,0 1 0,0 0 0,0 0 0,0 0 0,1 0 0,-1 0 0,0 0 0,3 0 0,-3 1 0,-1 0 0,1 1 0,-1-1 0,1 0 0,-1 1 0,1-1 0,-1 1 0,1 0 0,-1-1 0,0 1 0,1 0 0,-1 0 0,0 0 0,0 0 0,0 0 0,0 0 0,0 0 0,0 0 0,0 0 0,0 1 0,0-1 0,0 0 0,-1 1 0,1-1 0,0 0 0,-1 1 0,1-1 0,-1 3 0,5 12 0,0 0 0,-2 1 0,0-1 0,1 32 0,-6 71 0,1-72 0,0-18 0,2-42 0,2 1 0,-1-1 0,2 1 0,0-1 0,0 1 0,1 0 0,0 1 0,11-17 0,-11 19 0,1 0 0,-1 1 0,2-1 0,-1 1 0,1 1 0,1-1 0,-1 1 0,1 1 0,0-1 0,1 1 0,0 1 0,0 0 0,10-5 0,-17 9 0,1 0 0,0 0 0,0 0 0,0 1 0,0-1 0,0 1 0,0-1 0,0 1 0,0 0 0,0 0 0,0 0 0,0 1 0,0-1 0,0 1 0,0 0 0,0-1 0,0 1 0,5 3 0,-4-1 0,-1-1 0,0 1 0,0-1 0,0 1 0,0 0 0,0 1 0,-1-1 0,1 0 0,-1 1 0,0-1 0,0 1 0,2 5 0,1 5 0,-1-1 0,0 1 0,-1 0 0,0 1 0,-1-1 0,0 29 0,-4-16-273,-1 0 0,-1 0 0,-1 0 0,-12 38 0,-11 14-6553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7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3378 262 24575,'-36'-25'0,"-1"2"0,-1 2 0,0 1 0,-2 2 0,0 2 0,-1 2 0,0 1 0,-62-10 0,-36 2 0,-177-3 0,189 17 0,53 2 0,-525-27 0,-1 35 0,529 1 0,1 3 0,0 3 0,1 3 0,0 3 0,1 4 0,-91 37 0,124-41 0,0 1 0,2 2 0,0 1 0,1 2 0,1 1 0,2 1 0,0 2 0,1 1 0,2 1 0,1 1 0,1 1 0,2 1 0,-26 46 0,32-45 0,0 1 0,2 1 0,2 0 0,1 1 0,1 0 0,3 0 0,0 1 0,2 0 0,0 48 0,6-62 0,0 0 0,1 0 0,1 0 0,1 0 0,1-1 0,1 0 0,1 0 0,0 0 0,2 0 0,0-2 0,2 1 0,0-1 0,1 0 0,1-1 0,0-1 0,25 24 0,-3-10 0,0-3 0,2-1 0,2-1 0,0-2 0,1-2 0,2-2 0,59 21 0,6-5 0,206 39 0,227-11-1238,4-53 628,-444-13 586,0-4-1,158-30 1,-214 27 25,-1-3 0,0-1-1,-2-2 1,1-2 0,-2-2-1,0-2 1,-2-1 0,47-35-1,-32 13 19,-2-3 0,-2-2 0,-3-1 1,57-80-1,-41 40 468,-5-2 0,48-104 0,-89 165-436,-1 0 1,-2-1-1,-1-1 0,-1 0 0,-2 0 0,5-39 0,-13 65-51,-1 1 0,0-1 0,0 0 0,-1 0 0,0 1 0,0-1 0,0 0 0,-1 1 0,0-1 0,0 1 0,-1 0 0,1-1 0,-2 1 0,1 0 0,0 1 0,-1-1 0,0 1 0,-1 0 0,1 0 0,-1 0 0,0 0 0,0 1 0,0 0 0,-9-6 0,-11-3 0,0 0 0,0 1 0,-1 2 0,-43-12 0,49 16 0,-223-64-1365,128 41-5461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04:47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4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6 186 24575,'-1'-2'0,"1"0"0,-1 0 0,0 0 0,1 0 0,-1-1 0,1 1 0,-1 0 0,1 0 0,0 0 0,0-1 0,0 1 0,0 0 0,0 0 0,1-1 0,-1 1 0,1 0 0,-1 0 0,1 0 0,0 0 0,0 0 0,0 0 0,0 0 0,0 0 0,1 0 0,-1 0 0,0 1 0,1-1 0,-1 0 0,1 1 0,0-1 0,-1 1 0,1 0 0,0 0 0,0-1 0,0 1 0,0 0 0,0 1 0,0-1 0,0 0 0,3 0 0,9-2 0,0 0 0,0 1 0,1 1 0,-1 0 0,16 1 0,-23 0 0,315 4 0,498-5 0,-577-11 0,78-2 0,43-1 0,425-22 0,1106 38 0,-1480-15 0,-56 1 0,605 12 0,-512 2 0,-63 13 0,-195-4 0,-172-8 0,32 0 0,-51-2 0,1 0 0,-1-1 0,1 1 0,0-1 0,-1 1 0,1-1 0,-1 0 0,0-1 0,1 1 0,4-3 0,-8 4-23,0 0-1,0 0 1,0 0-1,0 0 1,0 0-1,0-1 0,1 1 1,-1 0-1,0 0 1,0 0-1,0 0 1,0 0-1,0-1 1,0 1-1,0 0 1,0 0-1,0 0 1,0 0-1,0 0 0,0-1 1,0 1-1,0 0 1,0 0-1,0 0 1,0 0-1,0 0 1,0-1-1,0 1 1,-1 0-1,1 0 1,0 0-1,0 0 0,0 0 1,0 0-1,0-1 1,0 1-1,0 0 1,0 0-1,0 0 1,-1 0-1,1 0 1,0 0-1,0 0 0,0 0 1,0 0-1,0 0 1,-1 0-1,1 0 1,0 0-1,0-1 1,0 1-1,0 0 1,0 0-1,-1 0 1,1 0-1,0 0 0,0 1 1,-16-7-6803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85 24575,'1'-10'0,"-2"0"0,1-1 0,-1 1 0,-1 0 0,-5-18 0,7 28 0,0 0 0,0 0 0,0-1 0,0 1 0,0 0 0,0 0 0,0-1 0,0 1 0,0 0 0,0 0 0,0 0 0,0-1 0,-1 1 0,1 0 0,0 0 0,0 0 0,0 0 0,0-1 0,0 1 0,-1 0 0,1 0 0,0 0 0,0 0 0,0-1 0,-1 1 0,1 0 0,0 0 0,0 0 0,0 0 0,-1 0 0,1 0 0,0 0 0,0 0 0,-1 0 0,1 0 0,0 0 0,0 0 0,0 0 0,-1 0 0,1 0 0,-1 0 0,-6 10 0,-2 17 0,0 19 0,3 1 0,2 0 0,1 49 0,0 6 0,-18 732 0,-4-442 0,25-391 0,0-1 0,0 0 0,0 0 0,1 0 0,-1 1 0,0-1 0,0 0 0,0 0 0,1 0 0,-1 0 0,0 1 0,0-1 0,1 0 0,-1 0 0,0 0 0,0 0 0,1 0 0,-1 0 0,0 0 0,0 0 0,1 0 0,-1 0 0,0 0 0,0 0 0,1 0 0,-1 0 0,0 0 0,0 0 0,1 0 0,-1 0 0,0 0 0,0 0 0,1 0 0,-1-1 0,0 1 0,0 0 0,0 0 0,1 0 0,-1-1 0,21-7 0,1 1 0,17 0 0,1 2 0,0 2 0,75 4 0,-46 1 0,726-40 0,-204 3 0,-251 23 0,465-8 0,-148 7 0,-10 0 0,1609 50 0,-1030-19 0,-935-19 0,-285 0 19,-10-2-649,1 2-124,-9-5-6072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25 24575,'5'-20'0,"1"16"0,-1 13 0,-3 1 0,0 0 0,-1 0 0,0 0 0,-1 0 0,0 0 0,-1 10 0,-13 68 0,7-42 0,-7 44 0,-53 399 0,41 4 0,25-468 0,-1 1 0,-7 33 0,0 6 0,9-63 0,0 0 0,0 1 0,0-1 0,-1 1 0,1-1 0,-1 0 0,1 1 0,-1-1 0,0 0 0,1 0 0,-1 0 0,-1 1 0,1-1 0,0 0 0,0 0 0,-1 0 0,1-1 0,-1 1 0,1 0 0,-1-1 0,0 1 0,0-1 0,0 1 0,0-1 0,0 0 0,0 1 0,0-1 0,0 0 0,0-1 0,-1 1 0,1 0 0,0-1 0,-1 1 0,1-1 0,-5 1 0,-68 4-1365,-14-4-5461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2:18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1025 113 24575,'0'-1'0,"1"-1"0,-1 0 0,0 0 0,-1 1 0,1-1 0,0 0 0,0 1 0,-1-1 0,1 0 0,-1 0 0,1 1 0,-1-1 0,0 1 0,0-1 0,1 1 0,-1-1 0,0 1 0,0-1 0,-1 1 0,1 0 0,0-1 0,0 1 0,-1 0 0,-1-1 0,1 1 0,-1 0 0,1 1 0,-1-1 0,1 1 0,-1-1 0,0 1 0,1 0 0,-1 0 0,1 0 0,-1 0 0,0 0 0,1 1 0,-1-1 0,-2 2 0,-8 2 0,1 0 0,-1 2 0,2-1 0,-1 2 0,-13 8 0,13-6 0,1 1 0,-1 0 0,2 1 0,-1 0 0,-13 19 0,-39 69 0,46-71 0,-230 415 0,193-328 0,-52 153 0,-89 440 0,153-511 0,-18 221 0,49-272 0,6 0 0,18 183 0,-4-227 0,5-1 0,4-1 0,4-1 0,36 98 0,-48-171 0,1-1 0,1 0 0,1-1 0,1-1 0,1 0 0,18 21 0,-24-33 0,0-1 0,1-1 0,0 1 0,1-1 0,0-1 0,0 0 0,0-1 0,1 0 0,1-1 0,-1 0 0,1-1 0,0 0 0,24 5 0,9-5 0,0-2 0,1-1 0,-1-3 0,84-12 0,-110 10 0,0-1 0,-1-1 0,0 0 0,0-1 0,0-2 0,-1 0 0,0 0 0,0-2 0,27-19 0,-22 10 0,-1 0 0,-1-1 0,-1-1 0,0-1 0,-2-1 0,17-26 0,10-24 0,63-140 0,14-89 0,-91 222 0,142-395 0,-140 365 0,-5-1 0,21-161 0,7-988 0,-56 1234 0,0-39 0,-10-77 0,7 121 0,-1 0 0,0 1 0,-2 0 0,-1 0 0,0 0 0,-1 1 0,-21-35 0,-8-2 0,-3 1 0,-3 2 0,-78-75 0,108 116 0,-1 0 0,0 1 0,-1 1 0,0 1 0,-1 0 0,0 1 0,0 0 0,-1 1 0,1 1 0,-2 1 0,1 1 0,-1 0 0,1 1 0,-1 1 0,0 0 0,0 2 0,0 0 0,-27 4 0,39-3 9,0 0-1,1 0 0,-1 1 1,0 0-1,1 0 0,-1 1 1,1 0-1,0 0 0,-1 0 1,2 0-1,-6 5 0,-3 4-325,1 0-1,-15 20 0,19-23-194,-12 16-6314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5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11 24575,'-7'0'0,"-1"1"0,1 0 0,-1 0 0,1 1 0,0 0 0,-1 1 0,1-1 0,0 1 0,1 0 0,-1 1 0,0 0 0,1 0 0,0 0 0,0 1 0,0 0 0,1 0 0,0 0 0,-7 9 0,-7 11 0,1 0 0,2 2 0,-17 34 0,13-23 0,-12 29 0,3 1 0,3 1 0,3 1 0,3 1 0,3 1 0,-9 95 0,20-123 0,3 1 0,1 0 0,6 59 0,-2-86 0,0 0 0,1 0 0,1-1 0,1 1 0,1-1 0,0 0 0,1-1 0,0 1 0,2-1 0,0-1 0,12 17 0,-16-27 0,-1 0 0,1 0 0,0 0 0,0-1 0,0 0 0,0 0 0,1 0 0,0-1 0,0 1 0,0-1 0,0-1 0,0 1 0,1-1 0,-1 0 0,1-1 0,-1 0 0,1 0 0,-1 0 0,1-1 0,0 1 0,0-2 0,-1 1 0,1-1 0,0 0 0,-1 0 0,1-1 0,6-2 0,2-2 0,-1 0 0,0 0 0,0-1 0,-1-1 0,0-1 0,0 0 0,-1 0 0,0-1 0,0-1 0,16-20 0,9-18 0,-2-1 0,-2-2 0,44-95 0,-58 100 0,-1 0 0,-3 0 0,-2-2 0,-1 0 0,4-50 0,-6-11 0,-5-131 0,-5 215 0,1 9 0,-1-1 0,-1 1 0,-1 0 0,-5-26 0,6 39 0,0 0 0,-1 1 0,1-1 0,-1 0 0,1 0 0,-1 1 0,-1-1 0,1 1 0,0-1 0,-1 1 0,1 0 0,-1 0 0,0 0 0,0 0 0,0 1 0,-1-1 0,1 1 0,-1 0 0,1 0 0,-1 0 0,0 0 0,0 1 0,1 0 0,-7-2 0,-46-6 0,38 6 0,0 0 0,1 0 0,-23-9 0,28 5-1365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6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0 503 24575,'56'-53'0,"2"2"0,2 2 0,2 4 0,2 2 0,2 3 0,2 3 0,1 3 0,96-34 0,-107 49 0,1 2 0,0 3 0,1 2 0,1 3 0,0 3 0,0 2 0,0 3 0,0 3 0,0 2 0,117 24 0,-128-15 0,0 3 0,-2 2 0,54 28 0,131 83 0,-92-48 0,-138-79 15,1 0 0,0-1 0,0 1 0,-1-1 0,1 1 0,0-1 0,8 1 0,-11-2-47,0 0 1,0 0-1,-1 0 1,1 0-1,0-1 0,-1 1 1,1 0-1,0 0 1,0 0-1,-1-1 0,1 1 1,0 0-1,-1-1 1,1 1-1,-1-1 0,1 1 1,0-1-1,-1 1 1,1-1-1,-1 1 0,1-1 1,-1 1-1,0-1 1,1 0-1,-1 1 0,0-1 1,1 1-1,-1-1 1,0 0-1,0 0 0,1 1 1,-1-1-1,0 0 1,0 1-1,0-1 1,0 0-1,0 0 0,0 1 1,0-1-1,0 0 1,0 0-1,0 1 0,-1-1 1,1 0-1,0 1 1,-1-2-1,-4-17-6794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 24575,'0'6'0,"1"0"0,0 0 0,0 0 0,1-1 0,-1 1 0,1 0 0,1 0 0,-1-1 0,4 6 0,33 49 0,-21-34 0,14 18 0,-22-32 0,0 1 0,-1 0 0,-1 1 0,0 0 0,0 0 0,9 28 0,-17-40 0,1 0 0,-1-1 0,1 1 0,-1 0 0,0-1 0,0 1 0,0 0 0,0 0 0,0-1 0,0 1 0,-1 0 0,1-1 0,0 1 0,-1 0 0,1-1 0,-1 1 0,0 0 0,0-1 0,0 1 0,1-1 0,-1 0 0,0 1 0,-1-1 0,1 0 0,0 1 0,0-1 0,-1 0 0,1 0 0,0 0 0,-1 0 0,-1 1 0,-5 1 0,0 1 0,0-1 0,0-1 0,-1 0 0,-9 2 0,-12 3 0,-61 23 45,-49 15-1455,72-29-5416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24575,'-5'0'0,"4"0"0,14 0 0,19 0 0,18 0 0,13 5 0,4 1 0,6-1 0,-2 0 0,-4-2 0,-9-1 0,-9-1 0,-14 4 0,-17 1 0,-25 4 0,-11 0-8191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7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24575,'161'-10'0,"-48"0"0,202 3 0,-367 8 0,-174-1 0,220-1 0,0 0 0,0 0 0,0 0 0,0-1 0,-9-3 0,-10-4 0,26 33 0,8 55 0,-1 100 0,0 1 0,-5-143 0,3 0 0,17 64 0,-5-54-1365,0-15-5461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814 18 24575,'-14'-2'0,"-19"-4"0,0 1 0,-49 1 0,71 4 0,-1 1 0,1 0 0,0 1 0,0 0 0,0 1 0,0 1 0,0-1 0,1 2 0,-1-1 0,1 1 0,-11 8 0,2 1 0,1 0 0,1 1 0,0 1 0,1 1 0,1 1 0,-15 21 0,0 6 0,-37 73 0,38-55 0,2 1 0,-25 91 0,-19 142 0,34-86 0,-16 307 0,40 218 0,24-339 0,-3-290 0,38 178 0,19-30 0,114 285 0,-163-499 0,1-1 0,2 0 0,2-2 0,38 54 0,-48-77 0,1 0 0,1-1 0,0-1 0,0 0 0,1-1 0,1 0 0,0-2 0,1 1 0,0-2 0,0 0 0,1-1 0,0 0 0,20 4 0,-13-5 0,0-2 0,0-2 0,0 0 0,1-1 0,-1-1 0,1-1 0,-1-2 0,45-7 0,-37 1 0,-2-1 0,1-1 0,-1-1 0,-1-2 0,0-1 0,31-20 0,-13 2 0,-2-2 0,-1-2 0,-2-2 0,-1-1 0,-2-2 0,-3-2 0,46-68 0,-42 45 0,-2-1 0,-3-2 0,-3-2 0,-4-1 0,28-103 0,60-386 0,-112 538 0,31-211 0,-10 0 0,-11-2 0,-20-318 0,-2 454 0,-4 0 0,-4 1 0,-5 1 0,-50-145 0,47 179 0,-3 1 0,-3 2 0,-2 1 0,-3 1 0,-2 3 0,-3 0 0,-74-78 0,78 97 0,-2 2 0,0 1 0,-48-30 0,64 49 0,-1 2 0,0 1 0,-1 0 0,0 2 0,-1 1 0,0 1 0,-49-10 0,2 11-1365,9 4-5461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9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24575,'26'0'0,"171"8"0,-172-5 0,-2 1 0,1 1 0,0 1 0,-1 1 0,0 2 0,24 12 0,-15-4 0,-2 1 0,-1 2 0,0 1 0,34 33 0,-21-13 0,65 85 0,-115-140 0,-8-14 0,-1 1 0,-33-40 0,23 40-341,0 1 0,-1 1-1,-50-33 1,49 41-6485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4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24575,'11'1'0,"0"0"0,0 1 0,0 0 0,0 0 0,-1 2 0,1-1 0,-1 1 0,1 1 0,15 9 0,10 8 0,39 33 0,-47-33 0,27 19 0,42 32 0,169 99 0,-264-171 0,-6-1 0,-19-7 0,-1-1 0,-35-6 0,-105 9-461,137 5-443,-29 1-5922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0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 24575,'-6'-6'0,"7"8"0,17 10 0,102 30 0,-91-34 0,0 1 0,-1 2 0,-1 0 0,0 2 0,44 28 0,-60-31 0,0 0 0,-1 1 0,0 1 0,-1-1 0,15 25 0,-2-3 0,-21-32 3,-1-1 1,1 1-1,-1-1 0,1 1 0,-1-1 0,0 1 0,1-1 1,-1 1-1,0-1 0,1 1 0,-1-1 0,0 1 0,0-1 1,0 1-1,0 0 0,1-1 0,-1 1 0,0-1 0,0 1 1,0 0-1,0-1 0,0 2 0,-14-2-1441,-5-4-5388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1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24575,'26'9'0,"14"3"0,5-1 0,3-2 0,2-7 0,2-8 0,5-4 0,2-3 0,0-1 0,-1-2 0,-11 2-8191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2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24575,'31'31'0,"24"24"0,15 11 0,-3-5-8191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368 139 24575,'-27'0'0,"11"-1"0,0 1 0,0 1 0,-28 4 0,38-3 0,1 0 0,-1 0 0,0 0 0,1 0 0,-1 1 0,1 0 0,0 0 0,0 1 0,0-1 0,0 1 0,0 0 0,1 1 0,-6 6 0,-1 4 0,1 0 0,0 1 0,1 0 0,-14 35 0,-18 74 0,36-108 0,-13 50 0,4 2 0,2-1 0,3 1 0,3 1 0,3 69 0,5-109 0,1-1 0,2 0 0,0-1 0,2 1 0,2-1 0,0 0 0,16 32 0,13 15 0,57 85 0,-90-151 0,1 0 0,0-1 0,1 0 0,0 0 0,0-1 0,1 0 0,-1 0 0,2-1 0,-1 0 0,16 8 0,-17-11 0,0 0 0,0 0 0,0-1 0,0 0 0,0-1 0,0 1 0,1-2 0,-1 1 0,1-1 0,-1 0 0,0 0 0,1-1 0,-1 0 0,0 0 0,14-5 0,-11 2 0,1-1 0,-1 0 0,1-1 0,-2 0 0,1 0 0,-1-1 0,0 0 0,0-1 0,-1 0 0,0-1 0,11-14 0,6-11 0,35-67 0,-35 53 0,-3-1 0,-1-1 0,-3-1 0,-2-1 0,10-54 0,-13 25 0,-3-1 0,0-133 0,-10 174 0,1-9 0,-2 0 0,-2 0 0,-18-93 0,17 128 0,-1 1 0,0 0 0,-1 0 0,0 0 0,-1 1 0,0 0 0,-13-16 0,13 20 0,-1 1 0,0 0 0,0 1 0,0 0 0,-1 0 0,0 1 0,0 0 0,-1 0 0,1 1 0,-1 0 0,-13-4 0,2 4-124,0 1 0,-1 0 0,1 2 0,-1 0 0,0 2 0,1 0-1,-1 1 1,1 2 0,-1 0 0,-29 8 0,5 2-6702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5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24575,'1'-1'0,"-1"0"0,0 0 0,0 0 0,1 1 0,-1-1 0,0 0 0,1 0 0,-1 0 0,1 1 0,-1-1 0,1 0 0,-1 0 0,1 1 0,0-1 0,-1 0 0,1 1 0,0-1 0,0 1 0,-1-1 0,1 1 0,0-1 0,0 1 0,0 0 0,-1-1 0,1 1 0,0 0 0,0 0 0,0-1 0,0 1 0,1 0 0,1 0 0,0-1 0,0 1 0,0 0 0,0 0 0,0 0 0,0 0 0,0 0 0,4 2 0,-1 0 0,-1 1 0,1 0 0,0 0 0,-1 1 0,0 0 0,0 0 0,0 0 0,-1 0 0,1 1 0,-1 0 0,0 0 0,0 0 0,-1 0 0,5 9 0,-3-5 0,0 0 0,-1 1 0,0-1 0,-1 1 0,0 0 0,-1-1 0,0 1 0,2 15 0,-4-23 0,0 1 0,0-1 0,0 0 0,-1 0 0,1 0 0,0 0 0,-1 0 0,1-1 0,-1 1 0,-1 3 0,2-4 0,-1-1 0,1 1 0,0-1 0,-1 1 0,1-1 0,-1 1 0,1-1 0,-1 1 0,1-1 0,-1 1 0,1-1 0,-1 0 0,1 1 0,-1-1 0,1 0 0,-1 0 0,0 1 0,1-1 0,-1 0 0,1 0 0,-1 0 0,-1 0 0,1 0 0,-1 0 0,1-1 0,0 1 0,-1-1 0,1 0 0,0 1 0,-1-1 0,1 0 0,0 0 0,0 0 0,0 0 0,-1 0 0,1 0 0,0 0 0,1 0 0,-1 0 0,0-1 0,0 1 0,0 0 0,1-1 0,-1 1 0,1 0 0,-1-1 0,1 1 0,-1-1 0,1-1 0,-3-7 10,1-1 0,0 1 0,1 0 0,0-1 0,1 1 0,0-1 0,1 1 0,0-1 0,0 1 0,1 0 0,5-17 0,-4 19-109,0 0 0,1 0 0,-1 0 0,1 1 0,1 0 0,0-1 0,0 1 0,0 1 0,1-1 0,0 1 0,0 0 0,0 0 0,1 1 0,11-8 0,6 2-6727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08:54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24575,'14'0'0,"12"0"0,16-4 0,15-2 0,9 1 0,9-4 0,3 0 0,-1 1 0,-2 2 0,-8 3 0,-11-4 0,-11 1 0,-9 0 0,-14-3 0,-12 0-8191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188 146 24575,'-15'-1'0,"1"2"0,-1-1 0,1 2 0,-1 0 0,1 0 0,-16 6 0,26-6 0,0 0 0,-1 0 0,1 0 0,1 0 0,-1 1 0,0 0 0,1-1 0,-1 1 0,1 1 0,0-1 0,0 0 0,0 1 0,0 0 0,1-1 0,-1 1 0,1 0 0,0 1 0,0-1 0,0 0 0,1 0 0,0 1 0,0-1 0,-1 7 0,1-5 0,0 0 0,0 0 0,1 1 0,0-1 0,0 0 0,1 0 0,0 0 0,0 0 0,0 0 0,0 0 0,4 8 0,-4-12 0,1 0 0,-1 0 0,0 0 0,0 0 0,1 0 0,-1-1 0,1 1 0,0 0 0,-1-1 0,1 1 0,0-1 0,0 0 0,0 1 0,0-1 0,0 0 0,0 0 0,0 0 0,0-1 0,1 1 0,-1 0 0,0-1 0,0 0 0,1 1 0,-1-1 0,0 0 0,1 0 0,-1 0 0,0 0 0,1-1 0,-1 1 0,0-1 0,4-1 0,-2 1 0,-1 0 0,0 0 0,0-1 0,0 0 0,0 1 0,0-1 0,0 0 0,-1 0 0,1 0 0,-1-1 0,1 1 0,-1-1 0,0 1 0,0-1 0,0 0 0,0 0 0,0 0 0,-1 0 0,1 0 0,-1 0 0,0 0 0,2-7 0,-1-1 0,0 0 0,0-1 0,-1 1 0,0-1 0,-2-14 0,2 31 0,0 1 0,1-1 0,-1 0 0,1 1 0,1-1 0,-1 0 0,1 0 0,-1 0 0,2-1 0,-1 1 0,6 6 0,-6-8 0,0 1 0,0-1 0,0 0 0,1 0 0,-1 0 0,1 0 0,0-1 0,0 1 0,0-1 0,0 0 0,0 0 0,1-1 0,-1 1 0,0-1 0,1 0 0,-1 0 0,1 0 0,4-1 0,-6 0 0,-1 0 0,0-1 0,0 1 0,0-1 0,0 1 0,0-1 0,-1 0 0,1 0 0,0 0 0,0 0 0,0 0 0,-1-1 0,1 1 0,-1 0 0,1-1 0,-1 1 0,1-1 0,-1 0 0,0 1 0,0-1 0,0 0 0,0 0 0,0 0 0,0 0 0,0 0 0,-1 0 0,1 0 0,-1 0 0,1 0 0,-1 0 0,0-2 0,2-11 0,-1 1 0,0 0 0,-2-20 0,1 22 0,2-14 0,1 25 0,4 14 0,-6-11 0,-1 0 0,1 0 0,0 1 0,0-1 0,0 0 0,1 0 0,-1 0 0,0 0 0,1 0 0,-1 0 0,1-1 0,0 1 0,-1 0 0,1-1 0,0 1 0,0-1 0,0 0 0,0 1 0,3 0 0,-4-2 0,0 0 0,0 0 0,0 0 0,0 0 0,0 0 0,0 0 0,-1 0 0,1 0 0,0 0 0,0 0 0,0-1 0,0 1 0,0 0 0,0-1 0,0 1 0,0-1 0,-1 1 0,3-2 0,-1 0 0,0 0 0,0 0 0,0 0 0,-1 0 0,1-1 0,0 1 0,-1 0 0,0-1 0,2-2 0,6-26 0,4-5 0,-12 36 0,0-1 0,-1 1 0,1-1 0,0 1 0,-1-1 0,1 1 0,0-1 0,-1 1 0,1 0 0,0 0 0,0-1 0,-1 1 0,1 0 0,0 0 0,0 0 0,-1 0 0,1 0 0,0 0 0,0 0 0,0 0 0,-1 0 0,1 0 0,0 0 0,0 0 0,0 1 0,-1-1 0,1 0 0,0 0 0,0 1 0,31 14 0,-13-6 0,-16-8 0,-1 0 0,1-1 0,-1 1 0,1-1 0,-1 0 0,1 0 0,0 0 0,-1 0 0,1 0 0,-1 0 0,1-1 0,-1 1 0,1-1 0,-1 0 0,1 0 0,-1 0 0,0 0 0,1 0 0,-1 0 0,0-1 0,0 1 0,0-1 0,0 0 0,0 1 0,0-1 0,0 0 0,-1 0 0,1 0 0,-1 0 0,1 0 0,-1-1 0,0 1 0,0 0 0,2-5 0,-2 4 0,0 0 0,-1 0 0,1 0 0,-1-1 0,1 1 0,-1 0 0,0 0 0,0-1 0,0 1 0,0 0 0,-1 0 0,0 0 0,1 0 0,-1-1 0,0 1 0,0 0 0,-1 0 0,1 0 0,-1 1 0,1-1 0,-1 0 0,0 0 0,0 1 0,0 0 0,0-1 0,-6-3 0,8 5 0,-1 0 0,0 1 0,0-1 0,0 0 0,1 1 0,-1-1 0,0 1 0,0-1 0,0 1 0,0 0 0,0-1 0,0 1 0,0 0 0,0 0 0,0-1 0,-1 1 0,1 0 0,0 0 0,0 0 0,0 0 0,0 1 0,0-1 0,0 0 0,0 0 0,0 1 0,0-1 0,0 0 0,-1 1 0,0 1 0,1-1 0,-1 1 0,1 0 0,0-1 0,-1 1 0,1 0 0,0 0 0,0 0 0,0 0 0,1 0 0,-1 0 0,0 0 0,0 2 0,-2 10 0,1 1 0,0-1 0,1 17 0,1-28 0,1 74 0,4 1 0,3-1 0,20 82 0,-27-155 0,5 48 0,-6-51 0,0 0 0,0 0 0,0 0 0,0 1 0,0-1 0,0 0 0,0 0 0,0 0 0,0 0 0,0 1 0,-1-1 0,1 0 0,-1 0 0,1 0 0,-1 0 0,1 0 0,-1 0 0,0 0 0,1 0 0,-1 0 0,0 0 0,0 0 0,1 0 0,-1-1 0,0 1 0,0 0 0,0-1 0,0 1 0,0 0 0,0-1 0,0 1 0,-1-1 0,1 0 0,0 1 0,-2-1 0,1 0 5,-1-1 0,1 1 0,0-1 0,0 0 0,0 0-1,0 1 1,0-2 0,0 1 0,0 0 0,0 0 0,0-1 0,1 1-1,-1-1 1,0 1 0,1-1 0,-1 0 0,1 0 0,0 1 0,-1-1 0,1 0-1,0 0 1,-1-3 0,-18-47-1482,10 18-5349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4:5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70 24575,'-2'3'0,"-8"18"0,-13 37 0,21-54 0,1 1 0,-1-1 0,1 1 0,0-1 0,1 1 0,-1-1 0,1 1 0,0-1 0,0 1 0,0 0 0,1-1 0,-1 1 0,1-1 0,0 1 0,4 7 0,-5-11 0,0 0 0,1 0 0,-1 0 0,1 0 0,-1 0 0,1 0 0,-1 0 0,1 0 0,0-1 0,-1 1 0,1 0 0,0 0 0,0-1 0,0 1 0,-1 0 0,1-1 0,0 1 0,0-1 0,0 1 0,0-1 0,0 1 0,0-1 0,0 0 0,0 0 0,0 1 0,0-1 0,0 0 0,0 0 0,1 0 0,-1 0 0,0 0 0,0 0 0,0-1 0,0 1 0,0 0 0,0 0 0,0-1 0,0 1 0,0-1 0,0 1 0,0-1 0,0 1 0,-1-1 0,1 1 0,0-1 0,0 0 0,0 0 0,-1 1 0,1-1 0,0 0 0,0-1 0,4-4 0,-1 0 0,1 0 0,-1 0 0,-1-1 0,1 0 0,1-6 0,-2 6 0,6-16 0,9-38 0,-17 56 0,1 0 0,-1 0 0,-1 0 0,1 0 0,-1 0 0,0 0 0,0 0 0,0 0 0,-1 0 0,0 1 0,0-1 0,0 0 0,0 0 0,-4-7 0,4 11 0,1 0 0,-1 0 0,0 0 0,1 0 0,-1 0 0,0 0 0,0 0 0,0 1 0,0-1 0,0 0 0,0 1 0,0-1 0,0 1 0,0-1 0,0 1 0,0-1 0,0 1 0,0 0 0,0-1 0,-1 1 0,1 0 0,0 0 0,0 0 0,0 0 0,0 0 0,-1 0 0,1 0 0,0 0 0,0 1 0,0-1 0,0 0 0,0 1 0,0-1 0,0 1 0,0-1 0,-1 1 0,2 0 0,-1-1 0,0 1 0,0 0 0,0 0 0,-1 0 0,-3 4 0,0-1 0,0 1 0,0 0 0,1 1 0,-8 10 0,4-2 0,0 0 0,1 0 0,0 1 0,1 0 0,1 0 0,0 1 0,1-1 0,1 1 0,1 0 0,0 0 0,0 31 0,3-43 0,-1-1 0,1 0 0,-1 0 0,1 0 0,0 0 0,0 0 0,1 0 0,-1 0 0,1 0 0,-1 0 0,1-1 0,0 1 0,0 0 0,0-1 0,0 0 0,0 1 0,1-1 0,-1 0 0,1 0 0,-1 0 0,1-1 0,0 1 0,0-1 0,0 1 0,0-1 0,0 0 0,0 0 0,0 0 0,0 0 0,0-1 0,0 0 0,1 1 0,-1-1 0,4 0 0,3-1 0,1 1 0,-1-1 0,1-1 0,-1 0 0,0-1 0,0 0 0,0 0 0,0-1 0,12-6 0,-5 0 0,-1 0 0,0-1 0,21-18 0,-32 25 0,-1 0 0,1-1 0,-1 1 0,0-1 0,0 0 0,-1 0 0,0 0 0,1 0 0,-1 0 0,-1-1 0,1 0 0,-1 1 0,0-1 0,2-11 0,-8-1-1365,-5 5-5461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0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24575,'0'-4'0,"0"0"0,0 0 0,0 0 0,1-1 0,0 1 0,0 0 0,0 0 0,0 0 0,3-6 0,-3 9 0,0 0 0,0 0 0,0 0 0,0 0 0,0 0 0,0 0 0,0 0 0,0 0 0,0 0 0,0 0 0,0 1 0,1-1 0,-1 0 0,0 1 0,0-1 0,1 1 0,-1 0 0,0-1 0,1 1 0,-1 0 0,1 0 0,-1 0 0,0 0 0,1 0 0,-1 0 0,0 0 0,1 0 0,-1 1 0,0-1 0,1 0 0,-1 1 0,2 0 0,5 2 0,0 1 0,0 0 0,-1 0 0,1 0 0,-1 1 0,0 0 0,0 0 0,6 7 0,45 55 0,-45-50 0,2 0 0,26 25 0,-40-41 0,-1 0 0,1-1 0,0 1 0,0 0 0,-1-1 0,1 1 0,0-1 0,0 1 0,0-1 0,0 1 0,0-1 0,0 1 0,0-1 0,0 0 0,0 0 0,0 1 0,0-1 0,0 0 0,0 0 0,0 0 0,0 0 0,0 0 0,0 0 0,0 0 0,1-1 0,0 0 0,-1 0 0,0 0 0,0 0 0,-1 0 0,1 0 0,0 0 0,0 0 0,0-1 0,-1 1 0,1 0 0,-1 0 0,1-1 0,-1 1 0,1 0 0,-1-1 0,1-1 0,0-10 0,1 0 0,-2 1 0,0-17 0,0 20 0,-4-232 0,4 241 1,0 0-1,0 0 1,0 0-1,0 0 1,1 0-1,-1 0 1,0 0-1,0 0 1,0 0-1,0 0 1,0 0-1,0 0 1,1 0 0,-1 0-1,0 0 1,0 0-1,0 0 1,0 0-1,0 0 1,0 0-1,1 0 1,-1 0-1,0 0 1,0 0-1,0 0 1,0 0-1,0 0 1,0 0-1,0 0 1,0-1-1,1 1 1,-1 0-1,0 0 1,0 0-1,0 0 1,0 0-1,0 0 1,0 0 0,0 0-1,0-1 1,0 1-1,0 0 1,0 0-1,0 0 1,0 0-1,0 0 1,0 0-1,0 0 1,0-1-1,0 1 1,0 0-1,0 0 1,0 0-1,0 0 1,0 0-1,0 0 1,0-1-1,8 13-510,-5-7-375,8 12-5941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3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1 400 24575,'81'90'0,"8"24"0,-5 3 0,81 153 0,-158-258 0,-5-8 0,0 0 0,0 1 0,0-1 0,1 0 0,0 0 0,0 0 0,0-1 0,0 1 0,4 2 0,-6-5 0,-1-1 0,0 0 0,1 0 0,-1 0 0,0 0 0,1 0 0,-1 0 0,0 0 0,1 0 0,-1 1 0,0-1 0,1 0 0,-1 0 0,0-1 0,1 1 0,-1 0 0,0 0 0,1 0 0,-1 0 0,0 0 0,1 0 0,-1 0 0,0-1 0,1 1 0,-1 0 0,0 0 0,1 0 0,-1-1 0,0 1 0,0 0 0,1 0 0,-1-1 0,0 1 0,0 0 0,0-1 0,1 1 0,-1 0 0,0 0 0,0-1 0,0 1 0,0 0 0,0-1 0,0 1 0,0-1 0,1 0 0,3-20 0,-4 20 0,25-700 0,-25 649 0,0-12 0,-16-107 0,16 169 6,0 1 0,0-1 0,0 1 0,-1 0 0,1-1 0,0 1-1,-1-1 1,1 1 0,-1 0 0,1-1 0,-1 1 0,0 0 0,1 0 0,-1 0-1,0-1 1,0 1 0,0 0 0,0 0 0,-1-1 0,1 2-59,0 1 0,0-1 0,0 0 0,1 1 0,-1-1 0,0 1 0,0-1 0,1 1 0,-1-1 0,0 1 0,1 0 0,-1-1 0,0 1 0,1 0 0,-1 0 0,1-1 1,-1 1-1,1 0 0,0 0 0,-1 0 0,1-1 0,0 1 0,-1 0 0,1 0 0,0 0 0,0 0 0,0 1 0,-5 18-6773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56 291 24575,'-4'-7'0,"3"3"0,-1 1 0,1-1 0,-1 1 0,0 0 0,0 0 0,0 0 0,0 0 0,-1 0 0,1 0 0,-1 1 0,-3-3 0,6 4 0,0 1 0,-1 0 0,1 0 0,0 0 0,-1 0 0,1 0 0,0 0 0,-1 0 0,1 0 0,0 0 0,-1 0 0,1 0 0,0 0 0,-1 0 0,1 0 0,0 0 0,-1 0 0,1 1 0,0-1 0,-1 0 0,1 0 0,0 0 0,-1 0 0,1 1 0,0-1 0,0 0 0,-1 0 0,1 1 0,0-1 0,0 0 0,0 0 0,-1 1 0,1-1 0,0 0 0,0 1 0,0-1 0,0 0 0,0 1 0,-1-1 0,1 1 0,-4 17 0,4-17 0,-4 35 0,1-1 0,2 1 0,5 59 0,25 110 0,-14-111 0,-10-69 0,-2-33 0,-2-43 0,-1 47 0,-2-145 0,2-130 0,0 274 0,1 1 0,-1-1 0,1 1 0,0-1 0,0 1 0,2-5 0,-3 8 0,0 0 0,1 1 0,-1-1 0,1 0 0,-1 1 0,1-1 0,-1 0 0,1 1 0,-1-1 0,1 1 0,-1-1 0,1 1 0,0-1 0,-1 1 0,1-1 0,0 1 0,-1 0 0,1-1 0,0 1 0,0 0 0,0 0 0,-1 0 0,1-1 0,0 1 0,0 0 0,-1 0 0,1 0 0,0 0 0,0 0 0,0 0 0,-1 1 0,1-1 0,0 0 0,0 0 0,-1 1 0,1-1 0,0 0 0,0 1 0,-1-1 0,1 0 0,1 2 0,10 7 0,0 1 0,0 0 0,-1 0 0,0 1 0,-1 1 0,-1 0 0,14 21 0,7 8 0,-1-5 0,-15-16 0,1-1 0,1-1 0,0 0 0,35 28 0,-50-45 0,-1-1 0,1 1 0,0-1 0,-1 1 0,1-1 0,0 1 0,-1-1 0,1 1 0,0-1 0,0 0 0,0 1 0,-1-1 0,1 0 0,0 0 0,0 0 0,0 0 0,0 1 0,-1-1 0,1 0 0,0 0 0,0-1 0,0 1 0,0 0 0,-1 0 0,1 0 0,0 0 0,0-1 0,0 1 0,-1 0 0,1-1 0,0 1 0,0-1 0,-1 1 0,1-1 0,0 1 0,-1-1 0,1 1 0,-1-1 0,1 0 0,-1 1 0,1-1 0,-1 0 0,1 1 0,-1-1 0,1 0 0,-1 0 0,0 1 0,0-1 0,1 0 0,-1-1 0,2-5 0,-1 0 0,0-1 0,0 1 0,0-12 0,-1 17 0,1-70 0,-10-82 0,5 120 0,-2 0 0,-1 1 0,-1-1 0,-21-49 0,27 79-114,0-1 1,0 1-1,0 0 0,-1 0 0,1 0 1,-1 1-1,0-1 0,0 0 0,0 1 1,-1 0-1,-4-4 0,-15-6-6712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5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24575,'2'8'0,"0"0"0,0 0 0,0-1 0,1 1 0,0-1 0,1 1 0,0-1 0,8 12 0,-5-7 0,62 100 0,-33-56 0,-2 0 0,-4 2 0,26 66 0,-54-119-76,-1 0 8,0-1 1,1 0-1,-1 1 0,1-1 0,0 0 0,0 0 0,0 0 0,0 0 1,1 0-1,0 0 0,0-1 0,0 1 0,0-1 0,0 0 0,1 0 1,-1 0-1,1 0 0,5 2 0,8 1-6758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25:05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2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869 101 24575,'1'-1'0,"1"-1"0,-1 1 0,0-1 0,1 1 0,-1-1 0,0 1 0,0-1 0,0 0 0,0 0 0,0 1 0,0-1 0,-1 0 0,1 0 0,0 0 0,-1 0 0,0 0 0,1 0 0,-1 0 0,0 0 0,0 0 0,0 0 0,0 0 0,0 0 0,-1 0 0,1 0 0,-1 0 0,1 1 0,-1-1 0,0 0 0,1 0 0,-1 0 0,0 0 0,0 1 0,-1-1 0,1 1 0,0-1 0,0 1 0,-3-3 0,0 0 0,1 1 0,-1 1 0,0-1 0,0 0 0,0 1 0,0 0 0,0 0 0,-1 0 0,1 1 0,0-1 0,-1 1 0,1 0 0,-1 0 0,0 1 0,-8-1 0,0 3 0,-1 0 0,0 1 0,1 0 0,0 1 0,0 0 0,0 2 0,0-1 0,-11 8 0,4-1 0,2 0 0,0 1 0,0 0 0,-19 21 0,21-16 0,0 0 0,2 1 0,0 0 0,-15 31 0,-38 90 0,54-112 0,-60 142 0,7 3 0,8 3 0,7 3 0,9 1 0,7 2 0,8 2 0,-4 229 0,30-141 0,54 427 0,-28-537 0,7-1 0,7-1 0,114 294 0,-130-400 0,2-2 0,2 0 0,2-2 0,3-1 0,40 47 0,-53-74 0,1 0 0,1-2 0,1 0 0,1-1 0,0-2 0,2 0 0,0-1 0,0-2 0,2-1 0,0-1 0,53 17 0,-47-21 0,0-1 0,0-2 0,0-1 0,1-2 0,-1-1 0,1-1 0,-1-2 0,1-2 0,-1-1 0,0-1 0,0-2 0,-1-1 0,0-2 0,-1-1 0,0-1 0,-1-2 0,0-1 0,-1-1 0,-1-1 0,-1-2 0,-1-1 0,30-29 0,-16 6 0,-1-1 0,-2-1 0,-3-2 0,-1-2 0,-3-1 0,43-98 0,-24 25 0,62-252 0,-68 170 0,32-394 0,-57-215 0,-20 712 0,-20-136 0,11 177 0,-2 1 0,-3 1 0,-34-86 0,-27-19 0,-98-157 0,160 297 0,-22-39 0,-4 2 0,-73-87 0,84 115 0,-3 1 0,0 2 0,-2 1 0,-1 1 0,-52-30 0,70 50 0,0 0 0,0 1 0,-1 1 0,0 1 0,-1 1 0,1 0 0,-1 1 0,-21-1 0,-25 2 0,-74 5 0,61 0 0,-185 1-1365,206-3-5461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606 187 24575,'3'-8'0,"0"-1"0,-1 1 0,0-1 0,-1 0 0,1 1 0,-2-1 0,1 0 0,-1 0 0,-2-12 0,2 17 0,-2 0 0,1 0 0,0 0 0,-1 1 0,1-1 0,-1 1 0,0-1 0,0 1 0,0-1 0,-1 1 0,1 0 0,-1 0 0,0 0 0,0 1 0,0-1 0,0 1 0,0-1 0,-1 1 0,1 0 0,0 0 0,-1 1 0,-7-3 0,1 0 0,-1 0 0,0 2 0,0-1 0,0 1 0,0 1 0,0 0 0,0 0 0,0 1 0,0 1 0,0 0 0,0 0 0,0 1 0,0 1 0,0 0 0,1 0 0,-1 1 0,1 0 0,0 1 0,0 0 0,0 0 0,1 1 0,-13 11 0,-5 6 0,2 2 0,0 0 0,2 2 0,0 1 0,2 0 0,1 2 0,2 0 0,1 1 0,1 1 0,2 0 0,1 1 0,1 1 0,2 0 0,2 0 0,-8 67 0,6 45 0,9 158 0,4-168 0,-2-92 0,1-1 0,3 0 0,2 0 0,1 0 0,3-1 0,1 0 0,2 0 0,2-2 0,2 0 0,26 45 0,-25-53 0,0 0 0,2-2 0,30 35 0,-43-57 0,0 0 0,1 0 0,-1-1 0,2 0 0,-1 0 0,1-1 0,0-1 0,0 1 0,0-2 0,1 1 0,0-2 0,0 1 0,0-1 0,19 2 0,-15-4 0,-1 0 0,1-1 0,-1-1 0,0 0 0,1-1 0,-1-1 0,0 0 0,0 0 0,26-12 0,-23 7 0,1-1 0,-1-1 0,-1-1 0,0 0 0,-1-1 0,25-25 0,-19 15 0,-2-2 0,0 0 0,-2 0 0,0-2 0,-2 0 0,-1-1 0,-1-1 0,-2 0 0,12-43 0,-11 22 0,-3-1 0,-2-1 0,0-59 0,-10-158 0,-2 113 0,5 76 0,1 14 0,-10-83 0,6 127 0,0 1 0,-2-1 0,0 1 0,-2 0 0,0 1 0,-1 0 0,-1 0 0,-13-21 0,1 9 0,-2 2 0,-1 0 0,-1 2 0,-1 0 0,-2 2 0,-47-34 0,62 50-62,0 1 0,0 1 0,-1 0 0,0 1 0,0 0 0,0 1 0,-1 0 0,1 1 0,-1 1 0,0 1 0,-1 0 0,1 1-1,0 0 1,0 1 0,0 1 0,-1 1 0,1 0 0,0 1 0,0 0 0,1 1 0,-25 10 0,7 4-6764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1122 24575,'1'-4'0,"1"-1"0,-1 0 0,1 0 0,0 1 0,1-1 0,-1 1 0,1-1 0,0 1 0,0 0 0,0 0 0,5-4 0,7-10 0,83-142 0,-67 105 0,2 2 0,2 2 0,62-71 0,-60 86 0,2 2 0,1 2 0,1 1 0,2 3 0,47-25 0,240-99 0,-303 141 0,94-34 0,1 5 0,2 5 0,147-21 0,-118 33 0,233-7 0,-336 30 0,0 2 0,0 3 0,-1 1 0,53 14 0,-66-10 0,0 1 0,0 2 0,-2 2 0,1 1 0,-2 1 0,32 23 0,238 191 0,-164-121 0,-107-83 0,-22-18 0,1 0 0,1 0 0,13 8 0,-24-17 0,0 1 0,-1-1 0,1 0 0,0 1 0,-1-1 0,1 0 0,0 1 0,-1-1 0,1 0 0,0 0 0,-1 0 0,1 1 0,0-1 0,0 0 0,-1 0 0,1 0 0,0 0 0,0-1 0,-1 1 0,1 0 0,0 0 0,-1 0 0,1 0 0,0-1 0,-1 1 0,1 0 0,0-1 0,-1 1 0,1-1 0,0 1 0,-1 0 0,1-1 0,-1 1 0,1-1 0,-1 0 0,1 1 0,-1-1 0,1 1 0,-1-1 0,0 0 0,1 1 0,-1-1 0,0 0 0,0 1 0,1-1 0,-1 0 0,0 0 0,0 0 0,4-42 0,-4 38 0,-1-32 0,-1 0 0,-2 0 0,-1 1 0,-2 0 0,-2 0 0,-1 0 0,-1 1 0,-30-59 0,29 77 0,8 13 0,5 9 0,10 15 0,0-1 0,1-1 0,24 30 0,54 49 0,-35-39 0,-50-52 0,7 6 0,-1 0 0,-1 1 0,0 0 0,0 0 0,11 24 0,-20-34 0,1 1 0,-1 0 0,0 0 0,0-1 0,0 1 0,-1 0 0,1 0 0,-1 0 0,0 0 0,0 0 0,0 0 0,-1 0 0,1-1 0,-1 1 0,0 0 0,0 0 0,0 0 0,-1-1 0,1 1 0,-1-1 0,0 1 0,0-1 0,0 0 0,0 1 0,-1-1 0,1 0 0,-1 0 0,-6 4 0,-14 12-172,-2-2-1,0-1 1,-1-1-1,0-1 1,-1-2-1,-41 14 1,63-24 14,-90 34-6668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2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6 24575,'0'0'0,"-1"0"0,1 0 0,0 0 0,0 0 0,0 0 0,0 0 0,0-1 0,0 1 0,0 0 0,0 0 0,0 0 0,0 0 0,-1 0 0,1 0 0,0 0 0,0-1 0,0 1 0,0 0 0,0 0 0,0 0 0,0 0 0,0 0 0,0 0 0,0-1 0,0 1 0,0 0 0,0 0 0,0 0 0,0 0 0,0 0 0,0 0 0,0-1 0,0 1 0,0 0 0,1 0 0,-1 0 0,0 0 0,0 0 0,0 0 0,0-1 0,0 1 0,0 0 0,0 0 0,0 0 0,0 0 0,1 0 0,-1 0 0,0 0 0,0 0 0,0 0 0,0 0 0,11 3 0,26 19 0,-3-2 0,19 4 0,2-4 0,71 19 0,-121-38 0,29 12 0,-33-12 0,0-1 0,-1 1 0,1-1 0,0 1 0,-1-1 0,1 1 0,-1 0 0,1-1 0,0 1 0,-1 0 0,0-1 0,1 1 0,-1 0 0,0 0 0,1 0 0,-1-1 0,0 1 0,0 0 0,1 0 0,-1 0 0,0 0 0,0-1 0,0 1 0,0 0 0,0 0 0,0 0 0,-1 0 0,1 0 0,0-1 0,0 1 0,0 0 0,-1 0 0,1 0 0,-1-1 0,1 1 0,0 0 0,-1 0 0,-1 0 0,-9 16 0,-2-2 0,-27 28 0,-4 3 0,-4 15 0,2 3 0,4 1 0,2 1 0,-34 80 0,70-138-107,-13 34 347,17-40-333,-1 0-1,0 1 1,1-1-1,0 0 0,0 1 1,-1-1-1,1 0 0,0 1 1,1-1-1,-1 0 0,0 1 1,1-1-1,-1 0 0,1 0 1,2 5-1,6 4-6732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33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 24575,'64'-21'0,"0"3"0,2 3 0,71-7 0,-8 0 0,28-8 0,-155 29 0,-6 0 0,-16-1 0,-29 0 0,-67-6 0,114 8 0,-1 0 0,1 0 0,0-1 0,0 1 0,0 0 0,0 1 0,0-1 0,0 0 0,0 1 0,0-1 0,0 1 0,0-1 0,0 1 0,0 0 0,0 0 0,0 0 0,1 0 0,-1 0 0,0 0 0,1 1 0,-1-1 0,1 1 0,-1-1 0,1 1 0,-1-1 0,1 1 0,0 0 0,0 0 0,0-1 0,0 1 0,0 0 0,1 0 0,-1 0 0,0 0 0,1 0 0,0 0 0,-1 0 0,1 0 0,0 3 0,-1 10 0,2 0 0,0 1 0,0-1 0,6 23 0,-2-10 0,109 544-1365,-94-506-5461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40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541 421 24575,'-4'-3'0,"-1"0"0,1 1 0,-1-1 0,1 1 0,-1-1 0,0 1 0,0 1 0,0-1 0,0 1 0,0 0 0,0 0 0,0 0 0,-9 1 0,7-1 0,0 1 0,0 1 0,0-1 0,0 1 0,0 0 0,0 1 0,0 0 0,0 0 0,-10 5 0,7 0 0,-1 0 0,1 1 0,1 0 0,0 0 0,0 1 0,0 1 0,1-1 0,-13 22 0,4-2 0,1 0 0,-15 38 0,8-4 0,2 0 0,-14 79 0,-12 137 0,31-171 0,-53 709 0,61-654 0,3 537 0,14-574 0,5 0 0,6 0 0,53 184 0,-31-178 0,6-2 0,5-2 0,123 212 0,-155-305 0,2-1 0,1-1 0,2-1 0,39 37 0,-52-57 0,0-1 0,1 0 0,0-1 0,0-1 0,2 0 0,-1-1 0,1-1 0,0-1 0,0 0 0,0 0 0,1-2 0,30 5 0,-19-8 0,0 0 0,0-2 0,0-1 0,0-2 0,0 0 0,-1-2 0,0-1 0,0-1 0,46-20 0,-17 1 0,-2-2 0,0-2 0,66-52 0,-55 31 0,-2-2 0,-3-3 0,-3-2 0,62-82 0,-47 42 0,-5-3 0,67-135 0,-67 102 0,58-172 0,-97 223 0,-3-2 0,-5-1 0,14-126 0,-21-450 0,-20 489 0,-47-263 0,28 309 0,-6 0 0,-79-204 0,80 256 0,-4 2 0,-69-111 0,81 150 0,-2 1 0,-2 2 0,-1 0 0,-1 2 0,-2 1 0,-64-47 0,26 33 0,-2 3 0,-2 4 0,-1 2 0,-1 4 0,-2 3 0,-117-25 0,150 42 0,0 2 0,-1 3 0,-85-1 0,109 7 0,-1 1 0,1 0 0,-1 2 0,1 0 0,0 2 0,1 0 0,-1 1 0,1 1 0,1 1 0,-24 14 0,-22 26-1365,8 1-5461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0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1233 81 24575,'-1'-1'0,"0"-1"0,1 0 0,-1 0 0,0 0 0,0 1 0,0-1 0,0 0 0,0 1 0,0-1 0,0 1 0,0-1 0,-1 1 0,1 0 0,-1 0 0,1-1 0,-1 1 0,1 0 0,-1 0 0,0 0 0,0 1 0,1-1 0,-3 0 0,-42-14 0,4 4 0,14 4 0,1 2 0,-1 0 0,-34-1 0,25 5 0,0 2 0,-1 1 0,1 3 0,0 0 0,-39 12 0,30-5 0,31-8 0,-1-1 0,1 2 0,0 0 0,0 1 0,1 0 0,0 1 0,-26 17 0,-3 9 0,25-21 0,0 1 0,-22 23 0,16-11 0,10-12 0,1 1 0,0 0 0,0 1 0,2 0 0,0 1 0,-10 21 0,-18 55 0,4 1 0,-33 140 0,58-196 0,4-18 0,1 1 0,1-1 0,1 1 0,-1 22 0,5 16 0,0-38 0,0 1 0,-2-1 0,0 1 0,-9 38 0,2-21 0,-5 45 0,2-11 0,6-38 0,2 0 0,2 38 0,1-41 0,-1 0 0,-9 56 0,-4-22 0,3 0 0,2 0 0,1 81 0,9 587 0,-1-419 0,1-291 0,1-1 0,8 32 0,2 30 0,-8-50 0,1 0 0,18 59 0,-3-16 0,-11-39 0,-4-17 0,0 1 0,-1 0 0,1 29 0,-5-24 0,2 0 0,0 0 0,9 34 0,2 0 0,-7-32 0,13 42 0,-15-59 0,1-1 0,0 0 0,1 0 0,0-1 0,1 0 0,15 18 0,119 108 0,-56-58 0,-64-56 0,33 47 0,-12-15 0,-16-21 0,-16-20 0,-1 0 0,1-1 0,1 0 0,0-1 0,1 0 0,0 0 0,1-2 0,0 0 0,19 11 0,-18-13 0,0-2 0,1 1 0,-1-2 0,1 0 0,0-1 0,0 0 0,0-1 0,0-1 0,0 0 0,0-1 0,0-1 0,1 0 0,-1-1 0,0-1 0,-1 0 0,1-1 0,0-1 0,-1 0 0,0-1 0,0 0 0,-1-1 0,14-10 0,144-91 0,-159 100 0,-2 0 0,1-1 0,-1-1 0,-1 0 0,1 0 0,8-15 0,-6 10 0,0 0 0,22-20 0,-18 21 0,0-1 0,-2-1 0,0 0 0,-1-1 0,0-1 0,10-20 0,-6 5 0,-1 0 0,18-63 0,-26 75 0,0 1 0,1 0 0,1 0 0,21-30 0,58-66 0,7-9 0,-80 96 0,-1-1 0,-1 0 0,13-43 0,-14 38 0,1-1 0,19-33 0,-7 19 0,-2-1 0,20-64 0,-38 96 0,73-231 0,-75 229 0,0 0 0,0-30 0,4-29 0,2 12 0,-4 1 0,-2-1 0,-7-81 0,1 29 0,3 36 0,-3-94 0,-10 97 0,7 53 0,-4-47 0,7 44 0,-9-41 0,6 40 0,-3-42 0,-5-61 0,7 86 0,-1-55 0,9 11 0,-4-101 0,0 179 0,-1 1 0,-1 0 0,0 0 0,-11-24 0,-7-26 0,12 31 0,0 0 0,-3 0 0,-18-36 0,-59-90 0,52 94 0,23 40 0,0 1 0,-2 0 0,-1 1 0,0 1 0,-2 1 0,0 1 0,-27-21 0,33 30 0,-2 1 0,1 0 0,-2 1 0,1 1 0,-1 1 0,0 0 0,-1 1 0,1 1 0,-1 0 0,0 1 0,-1 1 0,-21 0 0,-175 3 92,103 1-1549,36-1-5369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4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24575,'-1'0'0,"0"-1"0,0 1 0,-1 0 0,1 0 0,0 0 0,0 0 0,0 1 0,0-1 0,-1 0 0,1 0 0,0 1 0,0-1 0,0 1 0,0-1 0,0 1 0,0-1 0,0 1 0,0 0 0,0-1 0,0 1 0,0 0 0,1 0 0,-2 1 0,1-1 0,1 1 0,0-1 0,0 0 0,-1 0 0,1 1 0,0-1 0,0 0 0,0 1 0,1-1 0,-1 0 0,0 1 0,0-1 0,1 0 0,-1 0 0,1 1 0,-1-1 0,2 2 0,4 8 0,1 0 0,1 0 0,13 14 0,-14-16 0,112 140 0,143 165 0,474 401 0,-722-702 0,11 10 0,-1 0 0,28 37 0,-51-59-68,0 0 0,0 1-1,1-1 1,-1 1 0,0-1 0,0 1-1,0 0 1,-1-1 0,1 1 0,0 0-1,-1-1 1,1 1 0,-1 0 0,1 0-1,-1 0 1,0 0 0,0-1 0,0 1-1,0 4 1,-6 2-6758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109 131 24575,'-1'-1'0,"1"0"0,-1 0 0,0 0 0,0 1 0,0-1 0,1 0 0,-1 1 0,0-1 0,0 1 0,0-1 0,0 1 0,0-1 0,0 1 0,0-1 0,0 1 0,0 0 0,-1 0 0,1 0 0,0 0 0,0-1 0,0 1 0,0 1 0,0-1 0,0 0 0,0 0 0,0 0 0,0 1 0,0-1 0,-1 0 0,1 1 0,0-1 0,0 1 0,1-1 0,-1 1 0,0-1 0,0 1 0,0 0 0,0 0 0,0-1 0,1 1 0,-1 0 0,0 0 0,1 0 0,-2 1 0,-2 5 0,-1 0 0,1 1 0,0 0 0,-4 12 0,7-16 0,-8 20 0,1 1 0,2 0 0,0 0 0,2 1 0,1 0 0,1-1 0,1 1 0,1 0 0,6 46 0,4-39 0,-10-33 0,0 0 0,0 0 0,0 0 0,0 0 0,0 1 0,0-1 0,0 0 0,1 0 0,-1 0 0,0 0 0,0 1 0,0-1 0,0 0 0,0 0 0,0 0 0,0 0 0,0 0 0,1 0 0,-1 1 0,0-1 0,0 0 0,0 0 0,0 0 0,1 0 0,-1 0 0,0 0 0,0 0 0,0 0 0,0 0 0,0 0 0,1 0 0,-1 0 0,0 0 0,0 0 0,0 0 0,1 0 0,-1 0 0,0 0 0,0 0 0,0 0 0,0 0 0,1 0 0,-1 0 0,0 0 0,0 0 0,5-18 0,0-65 0,-6-98 0,1-29 0,0 209 0,0-1 0,0 0 0,0 1 0,0-1 0,1 1 0,-1-1 0,0 0 0,1 1 0,-1-1 0,1 1 0,0-1 0,-1 1 0,1-1 0,0 1 0,0-1 0,2-1 0,-2 2 0,0 1 0,0-1 0,0 1 0,0 0 0,0-1 0,0 1 0,-1 0 0,1-1 0,0 1 0,0 0 0,0 0 0,0 0 0,0 0 0,0 0 0,0 0 0,0 0 0,0 1 0,0-1 0,0 0 0,0 0 0,1 1 0,6 3 0,0 1 0,0 0 0,0 0 0,-1 0 0,7 7 0,-7-6 0,223 207-9,-142-128-1347,-1-2-5470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6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24575,'-12'3'0,"0"1"0,0 1 0,1-1 0,0 2 0,0 0 0,0 0 0,1 1 0,0 0 0,0 1 0,0 0 0,1 1 0,1 0 0,-1 0 0,2 0 0,-1 1 0,1 1 0,1-1 0,-1 1 0,-3 12 0,5-13 0,1 0 0,1 1 0,-1 0 0,2-1 0,-1 1 0,2 0 0,0 0 0,0 1 0,1 17 0,1-21 0,0 0 0,1 0 0,-1 0 0,2 0 0,-1-1 0,1 1 0,0 0 0,1-1 0,0 0 0,0 0 0,0 0 0,1 0 0,10 10 0,-12-13 0,0-1 0,1 0 0,-1 0 0,0-1 0,1 1 0,-1-1 0,1 0 0,0 0 0,0 0 0,0 0 0,0-1 0,0 1 0,0-1 0,1 0 0,-1 0 0,0-1 0,1 1 0,-1-1 0,0 0 0,1 0 0,5-1 0,-4-1 0,-1 0 0,1 1 0,-1-2 0,1 1 0,-1-1 0,0 0 0,0 0 0,0 0 0,0 0 0,0-1 0,-1 0 0,0 0 0,0 0 0,0-1 0,4-6 0,3-5 0,-1-1 0,0 0 0,-2-1 0,0 0 0,-1-1 0,7-28 0,-3 1 0,7-70 0,-21 151 0,3 36 0,0-54 0,1-1 0,1 0 0,1 0 0,0 0 0,9 28 0,-11-41 0,0-1 0,0 1 0,1-1 0,-1 0 0,0 1 0,1-1 0,0 0 0,-1 0 0,1 0 0,0 0 0,0 0 0,0 0 0,0-1 0,0 1 0,1-1 0,-1 1 0,0-1 0,1 0 0,-1 0 0,1 0 0,0 0 0,-1-1 0,1 1 0,-1 0 0,1-1 0,0 0 0,0 0 0,-1 0 0,4 0 0,-2-1 0,0 0 0,0 0 0,0 0 0,0-1 0,0 1 0,-1-1 0,1 0 0,-1 0 0,1 0 0,-1-1 0,0 1 0,0-1 0,0 0 0,0 1 0,0-2 0,0 1 0,-1 0 0,4-7 0,0-3 0,0 0 0,-1 0 0,-1-1 0,0 1 0,-1-1 0,-1 0 0,0-1 0,0 1 0,-2 0 0,0 0 0,0 0 0,-5-26 0,4 37 8,0-1 0,0 1 0,0-1 0,-1 1 0,1 0 0,-1-1 0,0 1 0,0 0 0,0 0 0,0 0 0,0 1 0,-1-1 0,1 1 0,-7-5 0,8 6-52,-1 0 1,1 0-1,-1 1 0,1-1 1,-1 0-1,1 1 0,-1-1 1,1 1-1,-1 0 0,0 0 1,1-1-1,-1 1 0,0 0 1,1 0-1,-1 1 0,0-1 0,1 0 1,-1 1-1,0-1 0,1 0 1,-1 1-1,1 0 0,-1-1 1,1 1-1,-1 0 0,1 0 1,0 0-1,-1 0 0,1 0 1,0 0-1,0 0 0,0 0 1,-2 3-1,-9 12-6782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6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24575,'14'-9'0,"12"-8"0,17 0 0,8 2 0,1 4 0,-8 4-8191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158 326 24575,'0'-2'0,"0"1"0,-1 0 0,1-1 0,-1 1 0,0-1 0,0 1 0,1 0 0,-1 0 0,0-1 0,0 1 0,0 0 0,0 0 0,0 0 0,-1 0 0,1 0 0,0 0 0,0 0 0,-1 1 0,1-1 0,0 0 0,-1 1 0,1-1 0,-1 1 0,1-1 0,-1 1 0,1 0 0,-1 0 0,1-1 0,-1 1 0,1 0 0,-1 1 0,1-1 0,-1 0 0,1 0 0,-1 0 0,1 1 0,-1-1 0,1 1 0,0-1 0,-1 1 0,1 0 0,-1 0 0,1-1 0,0 1 0,0 0 0,-2 2 0,-4 3 0,0 0 0,1 0 0,0 1 0,0 0 0,1 0 0,-8 13 0,4-4 0,1 0 0,1 1 0,-8 23 0,13-32 0,0 0 0,0 0 0,0 0 0,1 1 0,0-1 0,1 1 0,0-1 0,0 0 0,2 13 0,-2-20 0,0 1 0,1-1 0,-1 0 0,0 1 0,0-1 0,1 0 0,-1 1 0,1-1 0,-1 0 0,1 0 0,0 1 0,0-1 0,-1 0 0,1 0 0,0 0 0,0 0 0,0 0 0,0 0 0,0 0 0,0 0 0,0-1 0,0 1 0,1 0 0,-1 0 0,0-1 0,0 1 0,1-1 0,-1 1 0,0-1 0,1 0 0,-1 1 0,0-1 0,1 0 0,-1 0 0,0 0 0,1 0 0,-1 0 0,1 0 0,-1-1 0,0 1 0,1 0 0,1-2 0,2 0 0,-1 0 0,0 0 0,0 0 0,0-1 0,0 1 0,-1-1 0,1 0 0,-1-1 0,1 1 0,-1 0 0,5-8 0,0-4 0,0 0 0,-1 0 0,-1-1 0,0 0 0,-1 0 0,-1-1 0,4-23 0,-3-8 0,1-65 0,-5 83 0,-2 1 0,-1 0 0,-1-1 0,-11-46 0,13 73 0,1 0 0,-1 1 0,0-1 0,0 1 0,-1 0 0,1-1 0,0 1 0,-1 0 0,1-1 0,-1 1 0,0 0 0,-3-2 0,5 3 0,-1 1 0,1 0 0,0 0 0,-1 0 0,1-1 0,-1 1 0,1 0 0,0 0 0,-1 0 0,1 0 0,-1 0 0,1 0 0,-1 0 0,1 0 0,0 0 0,-1 0 0,1 0 0,-1 0 0,1 0 0,-1 0 0,1 0 0,0 1 0,-1-1 0,1 0 0,-1 0 0,1 0 0,-1 1 0,-10 18 0,7-3 0,1 0 0,0 0 0,2-1 0,-1 2 0,2-1 0,0 0 0,1 0 0,1 0 0,6 27 0,-2-15 0,2-1 0,1 0 0,2 0 0,22 43 0,-24-54 0,1-1 0,1 0 0,0-1 0,20 21 0,-25-29 0,0 0 0,1-1 0,0 0 0,0 0 0,0 0 0,0-1 0,1 0 0,0 0 0,0-1 0,0 0 0,14 3 0,-19-6 0,0 0 0,-1 0 0,1 0 0,0 0 0,0 0 0,-1 0 0,1-1 0,0 1 0,0-1 0,-1 0 0,1 0 0,0 0 0,-1 0 0,1 0 0,-1-1 0,0 1 0,1-1 0,-1 1 0,0-1 0,0 0 0,0 0 0,0 0 0,0 0 0,0-1 0,-1 1 0,1 0 0,-1-1 0,0 1 0,1-1 0,-1 1 0,0-1 0,0 1 0,0-5 0,3-8 0,0-1 0,-1 1 0,-1-1 0,1-22 0,-2 24 0,-1-46 0,0 56 0,0 0 0,-1 0 0,0 0 0,0 1 0,0-1 0,0 0 0,0 0 0,-1 1 0,1-1 0,-1 1 0,0-1 0,-3-2 0,5 5 0,-1 0 0,1 1 0,0-1 0,-1 1 0,1-1 0,-1 1 0,0-1 0,1 1 0,-1-1 0,1 1 0,-1 0 0,0-1 0,1 1 0,-1 0 0,0-1 0,1 1 0,-1 0 0,0 0 0,1 0 0,-1 0 0,0 0 0,1 0 0,-1-1 0,0 2 0,0-1 0,1 0 0,-1 0 0,0 0 0,1 0 0,-1 0 0,-1 1 0,1 0 0,-1 0 0,0 1 0,1-1 0,-1 0 0,1 1 0,0-1 0,0 1 0,-1 0 0,1-1 0,0 1 0,-1 2 0,-2 5 0,0 1 0,0 0 0,-2 13 0,3-12 0,2 0 0,0 1 0,0-1 0,1 1 0,2 21 0,-2-29 0,1 0 0,-1-1 0,1 1 0,0 0 0,0 0 0,0 0 0,0-1 0,1 1 0,0 0 0,0-1 0,0 0 0,0 1 0,0-1 0,0 0 0,1 0 0,0 0 0,-1 0 0,1-1 0,0 1 0,5 2 0,-8-5 0,1 1 0,-1-1 0,0 0 0,1 0 0,-1 0 0,1 1 0,-1-1 0,0 0 0,1 0 0,-1 0 0,1 0 0,-1 0 0,1 0 0,-1 0 0,1 0 0,-1 0 0,1 0 0,-1 0 0,0 0 0,1 0 0,-1 0 0,1 0 0,-1-1 0,1 1 0,-1 0 0,0 0 0,1 0 0,-1-1 0,1 1 0,-1 0 0,0 0 0,1-1 0,-1 1 0,1-1 0,2-18 0,-11-21 0,-5 10 0,10 25 0,1 0 0,-1 1 0,1-1 0,0 0 0,0 0 0,1 0 0,-1-1 0,1 1 0,0 0 0,0 0 0,1-1 0,0 1 0,0-10 0,1 14 0,0-1 0,-1 1 0,1 0 0,0-1 0,0 1 0,0 0 0,0 0 0,0 0 0,0-1 0,0 1 0,0 0 0,1 1 0,-1-1 0,0 0 0,1 0 0,-1 0 0,0 1 0,3-2 0,34-7 0,-33 8 0,1 0 0,-1 0 0,0 0 0,0-1 0,0 1 0,0-1 0,5-3 0,-1-4 0,3-2 0,-11 11 0,-1 0 0,0 0 0,1 0 0,-1 0 0,0 0 0,1 0 0,-1 0 0,0 0 0,1 0 0,-1 0 0,0 1 0,0-1 0,1 0 0,-1 0 0,0 0 0,0 0 0,1 1 0,-1-1 0,0 0 0,0 0 0,1 1 0,-1-1 0,0 0 0,0 0 0,0 1 0,0-1 0,0 0 0,1 0 0,-1 1 0,0-1 0,0 0 0,0 1 0,0-1 0,0 0 0,0 1 0,0-1 0,0 0 0,0 1 0,0-1 0,0 0 0,0 0 0,0 1 0,0-1 0,0 0 0,0 1 0,-1-1 0,2 8 0,0 8 0,0-1 0,7 26 0,-8-38 0,0-1 0,1 0 0,-1 0 0,1 0 0,0 0 0,0 1 0,-1-1 0,1 0 0,1 0 0,-1 0 0,0-1 0,0 1 0,1 0 0,-1 0 0,1-1 0,-1 1 0,1-1 0,0 1 0,0-1 0,0 0 0,-1 1 0,1-1 0,0 0 0,1 0 0,-1-1 0,0 1 0,3 0 0,-3-1 0,0 0 0,0-1 0,-1 0 0,1 1 0,0-1 0,0 0 0,-1 0 0,1 0 0,0 0 0,-1 0 0,1 0 0,-1 0 0,1-1 0,-1 1 0,0 0 0,1-1 0,-1 1 0,0-1 0,0 0 0,0 1 0,0-1 0,-1 0 0,1 0 0,0 1 0,-1-1 0,1 0 0,0-3 0,10-54 0,-11 59 0,2-56 0,-2 43 0,0 1 0,1-1 0,0 0 0,4-16 0,-4 28 0,-1 1 0,0 0 0,0 0 0,0-1 0,0 1 0,0 0 0,0 0 0,1-1 0,-1 1 0,0 0 0,0 0 0,0 0 0,0-1 0,1 1 0,-1 0 0,0 0 0,0 0 0,1 0 0,-1-1 0,0 1 0,0 0 0,1 0 0,-1 0 0,0 0 0,0 0 0,1 0 0,-1 0 0,0 0 0,0 0 0,1 0 0,-1 0 0,0 0 0,1 0 0,-1 0 0,0 0 0,0 0 0,1 0 0,-1 0 0,0 0 0,0 0 0,1 1 0,-1-1 0,0 0 0,0 0 0,1 0 0,-1 0 0,0 0 0,0 1 0,0-1 0,1 0 0,-1 0 0,0 1 0,0-1 0,0 0 0,0 0 0,0 0 0,1 1 0,-1-1 0,0 0 0,0 1 0,0-1 0,0 0 0,0 0 0,0 1 0,0-1 0,11 20 0,-10-19 0,4 9 0,31 56 0,-34-63 0,0 1 0,0-1 0,0 0 0,1 0 0,-1 0 0,1-1 0,0 1 0,0 0 0,0-1 0,0 0 0,0 0 0,1 0 0,-1 0 0,1 0 0,5 1 0,-8-3 0,0 0 0,1 0 0,-1 0 0,0 0 0,0-1 0,1 1 0,-1 0 0,0-1 0,0 1 0,0-1 0,0 0 0,1 1 0,-1-1 0,0 0 0,0 0 0,0 1 0,0-1 0,-1 0 0,1 0 0,0 0 0,0 0 0,0 0 0,-1 0 0,1 0 0,-1 0 0,1-1 0,-1 1 0,1 0 0,-1 0 0,0 0 0,1-1 0,-1 1 0,0-2 0,7-46 0,-7 45 0,0-24 0,-1 23 0,0-1 0,1 0 0,0 1 0,0-1 0,1 0 0,-1 0 0,1 1 0,1-1 0,-1 1 0,1-1 0,3-8 0,-4 13 0,-1 1 0,0 0 0,1 0 0,-1-1 0,0 1 0,1 0 0,-1 0 0,1 0 0,-1 0 0,0-1 0,1 1 0,-1 0 0,1 0 0,-1 0 0,1 0 0,-1 0 0,0 0 0,1 0 0,-1 0 0,1 0 0,-1 0 0,1 1 0,-1-1 0,0 0 0,1 0 0,-1 0 0,1 0 0,-1 1 0,0-1 0,1 0 0,-1 0 0,0 1 0,1-1 0,-1 0 0,0 0 0,0 1 0,1-1 0,-1 0 0,1 1 0,12 18 0,-10-16 0,4 9-105,2-1 0,-1 0 0,1-1 0,1 0 0,0 0 0,0-1 0,1 0 0,0-1 0,1 0 0,0-1 0,0 0 0,19 7 0,-3-5-6721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8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66 24575,'-9'0'0,"0"1"0,0 0 0,0 1 0,0 0 0,0 0 0,1 1 0,-1 0 0,1 1 0,-1 0 0,1 0 0,0 1 0,1 0 0,-13 10 0,15-11 0,1 0 0,-1 0 0,1 0 0,0 1 0,1-1 0,-1 1 0,1 0 0,0 1 0,0-1 0,0 0 0,1 1 0,0-1 0,0 1 0,0 0 0,1 0 0,-1 0 0,2 0 0,-1 0 0,1 0 0,0 0 0,1 10 0,-1-13 0,1 0 0,0 0 0,-1 0 0,1 0 0,1-1 0,-1 1 0,0 0 0,1 0 0,-1-1 0,1 1 0,0-1 0,0 0 0,0 1 0,0-1 0,0 0 0,0 0 0,1 0 0,-1 0 0,1-1 0,-1 1 0,1-1 0,0 1 0,0-1 0,-1 0 0,1 0 0,0 0 0,0-1 0,0 1 0,0-1 0,0 1 0,6-1 0,-6 0 0,1 0 0,-1-1 0,1 1 0,-1-1 0,1 1 0,-1-1 0,1 0 0,-1-1 0,0 1 0,1 0 0,-1-1 0,0 0 0,0 0 0,0 0 0,0 0 0,-1 0 0,1 0 0,0-1 0,-1 1 0,0-1 0,0 0 0,1 0 0,-2 0 0,1 0 0,0 0 0,2-7 0,0-7 0,-1 0 0,0 0 0,-2 0 0,0 0 0,0-1 0,-4-23 0,3 53 0,0-6 0,-1 1 0,1-1 0,1 0 0,-1 1 0,1-1 0,0 0 0,1 0 0,0 0 0,0 0 0,0 0 0,0 0 0,1 0 0,0-1 0,7 10 0,-8-12 0,0-1 0,1 1 0,-1 0 0,1-1 0,0 0 0,0 0 0,0 0 0,0 0 0,0 0 0,0 0 0,1-1 0,-1 0 0,0 0 0,1 0 0,-1 0 0,1 0 0,0-1 0,-1 1 0,1-1 0,-1 0 0,1 0 0,0 0 0,6-2 0,-6 1 0,-1-1 0,1 1 0,-1-1 0,1 0 0,-1 0 0,0 0 0,0-1 0,0 1 0,0-1 0,0 0 0,-1 0 0,1 0 0,-1 0 0,1 0 0,-1 0 0,0-1 0,-1 1 0,1-1 0,-1 1 0,1-1 0,1-7 0,2-15 0,-1 1 0,-1-2 0,-1 1 0,-3-49 0,2 93 0,0 0 0,1-1 0,6 22 0,-5-30-76,1 1 1,0 0-1,1-1 0,-1 0 0,2 0 0,-1 0 0,1-1 0,1 1 1,0-2-1,0 1 0,0-1 0,1 0 0,0 0 0,0-1 1,1 0-1,-1-1 0,14 7 0,6-1-6750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8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24575,'0'32'0,"5"22"0,1 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3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11 24575,'0'0'0,"0"-1"0,-1 1 0,1-1 0,0 1 0,0-1 0,0 1 0,0-1 0,-1 1 0,1-1 0,0 1 0,0-1 0,-1 1 0,1 0 0,0-1 0,-1 1 0,1 0 0,0-1 0,-1 1 0,1 0 0,-1-1 0,1 1 0,-1 0 0,1 0 0,-1-1 0,1 1 0,0 0 0,-1 0 0,1 0 0,-1 0 0,1 0 0,-2-1 0,-5 16 0,2 36 0,5-47 0,-3 263 0,6-224 0,1 0 0,2 0 0,2 0 0,15 48 0,-9-61 0,-5-19 0,-9-11 0,0 0 0,1 0 0,-1 0 0,0 0 0,1 0 0,-1 0 0,0-1 0,0 1 0,1 0 0,-1 0 0,0 0 0,1 0 0,-1 0 0,0 0 0,0 0 0,1-1 0,-1 1 0,0 0 0,0 0 0,0 0 0,1-1 0,-1 1 0,0 0 0,0 0 0,0-1 0,1 1 0,-1 0 0,0 0 0,0-1 0,0 1 0,0 0 0,0 0 0,0-1 0,0 1 0,0 0 0,0-1 0,0 1 0,0-1 0,8-31 0,6-55 0,-10 52 0,14-52 0,-14 74 0,1 0 0,0 1 0,0 0 0,2 0 0,-1 0 0,2 1 0,-1 0 0,2 0 0,10-11 0,-14 17 0,-1 1 0,1 0 0,-1 0 0,1 0 0,0 1 0,0 0 0,1 0 0,-1 0 0,1 0 0,-1 1 0,1 0 0,0 0 0,0 1 0,0-1 0,0 1 0,0 1 0,0-1 0,0 1 0,0 0 0,0 0 0,0 1 0,9 1 0,-11 0 0,0-1 0,-1 1 0,1 0 0,-1 0 0,1 0 0,-1 0 0,0 1 0,0-1 0,0 1 0,0 0 0,-1 0 0,1 0 0,-1 0 0,1 0 0,-1 1 0,0-1 0,0 1 0,-1-1 0,1 1 0,-1 0 0,0 0 0,0 0 0,1 4 0,2 12 0,-1 0 0,-1 1 0,-1 23 0,-1-31 0,1 0 0,-1 0 0,-1 0 0,0-1 0,0 1 0,-2 0 0,1 0 0,-2-1 0,-7 20 0,8-26 0,-1 1 0,1-1 0,-1-1 0,-1 1 0,1 0 0,-1-1 0,0 0 0,0 0 0,0 0 0,-1-1 0,0 0 0,0 0 0,0 0 0,0-1 0,0 0 0,-1 0 0,-7 2 0,2-1 0,0-1 0,0 0 0,0-1 0,-18 1 0,28-2 0,-1-1 0,1 0 0,-1 0 0,1 0 0,-1 0 0,1 0 0,-1 0 0,1-1 0,-1 1 0,1-1 0,0 1 0,-1-1 0,1 0 0,0 0 0,0 0 0,-1-1 0,1 1 0,0 0 0,0-1 0,0 1 0,0-1 0,1 0 0,-1 0 0,0 1 0,1-1 0,-1 0 0,1-1 0,0 1 0,-1-2 0,1 2-68,1 0 0,0 0-1,0 0 1,0-1 0,0 1 0,0 0-1,1 0 1,-1 0 0,1 0 0,-1 0-1,1 0 1,0 0 0,-1 1 0,1-1-1,0 0 1,0 0 0,1 0 0,-1 1-1,3-4 1,12-12-6758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6:59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24575,'33'53'0,"40"85"0,-72-136 0,16 25 0,-17-27 0,1 1 0,0-1 0,-1 0 0,1 1 0,0-1 0,-1 0 0,1 0 0,0 0 0,-1 1 0,1-1 0,0 0 0,-1 0 0,1 0 0,0 0 0,-1 0 0,1 0 0,0 0 0,-1 0 0,1-1 0,0 1 0,-1 0 0,1 0 0,0 0 0,-1-1 0,1 1 0,0 0 0,-1-1 0,1 1 0,-1-1 0,1 1 0,-1-1 0,1 1 0,-1-1 0,1 1 0,-1-1 0,1 1 0,-1-1 0,0 1 0,1-1 0,-1 0 0,0 1 0,1-2 0,9-16 0,-1-1 0,-1 0 0,0-1 0,-1 1 0,8-40 0,-2 6 0,-4 20 0,-7 22 0,1 0 0,0 0 0,0 1 0,1-1 0,1 1 0,0 0 0,0 0 0,10-14 0,-14 23 0,-1 0 0,1 1 0,0-1 0,-1 0 0,1 1 0,-1-1 0,1 0 0,0 1 0,0-1 0,-1 1 0,1-1 0,0 1 0,0 0 0,0-1 0,0 1 0,-1 0 0,1-1 0,0 1 0,0 0 0,0 0 0,0 0 0,0 0 0,0 0 0,0 0 0,0 0 0,-1 0 0,1 0 0,0 1 0,0-1 0,0 0 0,0 0 0,0 1 0,-1-1 0,1 1 0,0-1 0,0 0 0,0 1 0,-1 0 0,1-1 0,0 1 0,-1-1 0,1 1 0,-1 0 0,2 1 0,1 2 0,1 1 0,-1 1 0,0-1 0,0 0 0,3 10 0,8 29-682,16 85-1,-20-72-6143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0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24575,'0'9'0,"1"-1"0,1 0 0,0 0 0,0 0 0,6 15 0,3 12 0,26 143 0,11 45 0,-45-210 0,1 0 0,1-1 0,7 15 0,-11-24 0,0-1 0,1 0 0,-1 0 0,0-1 0,1 1 0,-1 0 0,1 0 0,0-1 0,0 1 0,0-1 0,2 3 0,-3-4 0,0 0 0,0 1 0,0-1 0,0 0 0,0 0 0,0 0 0,0 1 0,1-1 0,-1 0 0,0 0 0,0-1 0,0 1 0,0 0 0,0 0 0,0 0 0,0-1 0,0 1 0,0-1 0,0 1 0,0 0 0,-1-1 0,1 0 0,0 1 0,0-1 0,0 1 0,1-2 0,4-6 0,0 1 0,-1-1 0,0 0 0,0-1 0,-1 1 0,0-1 0,0 0 0,-1 0 0,0 0 0,-1 0 0,2-13 0,1 3 0,15-73 0,-10 42 0,21-61 0,-29 105 0,0 1 0,0 0 0,0-1 0,1 1 0,0 1 0,0-1 0,0 0 0,1 1 0,0-1 0,0 1 0,5-5 0,-6 8 0,-1-1 0,0 1 0,1 0 0,-1 0 0,0 0 0,1 0 0,0 0 0,-1 0 0,1 1 0,-1 0 0,1-1 0,0 1 0,-1 0 0,1 0 0,0 0 0,-1 0 0,1 1 0,-1-1 0,1 1 0,-1 0 0,1 0 0,-1 0 0,1 0 0,-1 0 0,5 3 0,14 10 0,0 1 0,-2 1 0,0 1 0,25 27 0,38 34 0,-76-73 0,4 3 0,0-1 0,0 0 0,17 9 0,-25-15 0,0 0 0,0 0 0,0 0 0,0-1 0,0 1 0,0-1 0,0 0 0,0 1 0,0-1 0,0 0 0,0 0 0,2 0 0,-2-1 0,-1 1 0,0 0 0,0-1 0,0 1 0,0-1 0,0 1 0,-1-1 0,1 0 0,0 1 0,0-1 0,0 0 0,0 0 0,-1 1 0,1-1 0,0 0 0,-1 0 0,1 0 0,0 0 0,-1 0 0,0 0 0,1 0 0,-1 0 0,1 0 0,-1-1 0,2-6 0,-1 0 0,0 1 0,0-1 0,-1 0 0,0 0 0,0 1 0,-2-12 0,-14-58 0,10 51 0,-75-299-1365,67 269-5461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4.6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1 24575,'0'1'0,"0"0"0,-1 0 0,1 0 0,-1 0 0,1 0 0,-1 0 0,1-1 0,-1 1 0,1 0 0,-1 0 0,0 0 0,0 0 0,1-1 0,-1 1 0,0 0 0,0-1 0,0 1 0,0-1 0,0 1 0,0-1 0,-1 1 0,-28 12 0,11-6 0,18-6 0,0-1 0,0 1 0,0-1 0,0 1 0,-1 0 0,1-1 0,0 1 0,0 0 0,0 0 0,0 0 0,1-1 0,-1 1 0,0 0 0,0 0 0,0 1 0,1-1 0,-1 0 0,1 0 0,-1 0 0,1 0 0,-1 0 0,1 1 0,-1 0 0,2 0 0,-1-1 0,0 0 0,1 0 0,0 0 0,-1 0 0,1 0 0,-1 0 0,1 0 0,0 0 0,0 0 0,0-1 0,-1 1 0,1 0 0,0 0 0,0-1 0,0 1 0,0 0 0,0-1 0,2 1 0,10 5 0,0-2 0,0 0 0,17 3 0,-26-6 0,375 57 0,-111-23 0,40 18 0,285 46 0,3-26 0,-497-59-1365,-77-8-5461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5.7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 44 24575,'1'-3'0,"-1"0"0,0 0 0,0 1 0,-1-1 0,1 0 0,0 0 0,-1 0 0,0 1 0,1-1 0,-1 0 0,-2-3 0,2 5 0,0 0 0,-1 0 0,1 1 0,0-1 0,0 1 0,0-1 0,0 1 0,-1-1 0,1 1 0,0 0 0,0 0 0,-1-1 0,1 1 0,0 0 0,-1 0 0,1 0 0,0 0 0,0 1 0,-1-1 0,1 0 0,0 1 0,0-1 0,-1 0 0,1 1 0,0-1 0,0 1 0,-2 1 0,-266 99 0,267-101 0,0 1 0,1-1 0,-1 1 0,0-1 0,0 1 0,1 0 0,-1-1 0,1 1 0,-1 0 0,1 0 0,-1 0 0,1 0 0,-1 1 0,1-1 0,0 0 0,0 1 0,-1-1 0,0 3 0,2-3 0,0 1 0,1-1 0,-1 0 0,1 1 0,0-1 0,-1 0 0,1 0 0,0 0 0,0 1 0,0-1 0,-1 0 0,1 0 0,0 0 0,0 0 0,1-1 0,-1 1 0,0 0 0,0 0 0,0-1 0,0 1 0,1 0 0,-1-1 0,2 1 0,20 11 0,-1 2 0,-1 0 0,0 1 0,-1 1 0,0 1 0,30 34 0,134 156 0,-182-204-85,1-1 0,0 1-1,-1 0 1,1-1 0,0 1-1,0-1 1,0 0 0,0 0-1,1 0 1,-1 0 0,0-1-1,1 1 1,0-1 0,-1 0-1,8 2 1,3-4-6741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6.7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56 24575,'4'100'0,"19"103"0,-11-117 0,2 171 0,-14-252 0,-1 1 0,0-1 0,0 0 0,0 0 0,0 0 0,-1 0 0,-3 7 0,5-12 0,0 1 0,0 0 0,-1 0 0,1-1 0,-1 1 0,1 0 0,-1-1 0,1 1 0,-1 0 0,1-1 0,-1 1 0,0-1 0,1 1 0,-1-1 0,0 1 0,1-1 0,-1 1 0,0-1 0,0 0 0,1 1 0,-1-1 0,0 0 0,0 0 0,0 0 0,0 1 0,1-1 0,-1 0 0,0 0 0,0 0 0,0 0 0,0-1 0,1 1 0,-1 0 0,0 0 0,0 0 0,0-1 0,1 1 0,-1 0 0,0-1 0,0 1 0,1 0 0,-1-1 0,0 1 0,1-1 0,-1 0 0,0 1 0,1-1 0,-1 1 0,1-1 0,-1 0 0,1 1 0,-1-2 0,-5-5 0,1 0 0,0-1 0,0 0 0,1 1 0,0-2 0,0 1 0,1 0 0,0-1 0,0 1 0,1-1 0,-1-9 0,-2-19 0,-1-48 0,5 66 0,0 13 0,-2-64 0,5-71 0,0 122 0,0-1 0,1 1 0,1 0 0,1 0 0,0 0 0,2 0 0,0 1 0,16-29 0,-18 40 0,0 0 0,0 0 0,1 0 0,0 1 0,1-1 0,-1 2 0,1-1 0,0 1 0,0 0 0,1 0 0,15-7 0,-19 10 0,0 1 0,0 0 0,0-1 0,0 1 0,0 0 0,0 1 0,0-1 0,0 1 0,1 0 0,-1 0 0,0 0 0,0 1 0,0-1 0,1 1 0,-1 0 0,0 0 0,0 1 0,0-1 0,-1 1 0,1 0 0,0 0 0,-1 0 0,1 0 0,-1 0 0,1 1 0,5 5 0,-4-1 0,1 0 0,-1 0 0,0 0 0,-1 0 0,0 1 0,0 0 0,0 0 0,-1 0 0,-1 0 0,1 1 0,-1-1 0,-1 0 0,1 1 0,-1 0 0,-1-1 0,0 17 0,-1-12 0,-1-1 0,0 1 0,0-1 0,-2 1 0,1-1 0,-2 0 0,1 0 0,-2 0 0,1-1 0,-14 19 0,10-18 0,0 0 0,-1-1 0,-1 0 0,0-1 0,-23 17 0,28-23 0,-1 1 0,1-1 0,-1-1 0,-1 1 0,1-1 0,0 0 0,-1-1 0,1 0 0,-1 0 0,0-1 0,0 0 0,-13 1 0,4-6 0,27-3 0,29-3 0,-28 9 5,1 1-1,-1 1 1,1 0-1,-1 1 0,0 0 1,0 1-1,1 0 1,-2 0-1,1 2 1,0-1-1,-1 1 0,0 1 1,15 9-1,7 9-137,-1 2 0,42 44 0,-21-19-895,-19-21-5798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8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239 321 24575,'-2'-6'0,"0"0"0,-1 0 0,0 0 0,-1 1 0,1-1 0,-1 1 0,0 0 0,0 0 0,-1 0 0,0 1 0,1-1 0,-12-6 0,13 9 0,0 1 0,1 0 0,-1 0 0,-1 0 0,1 0 0,0 0 0,0 1 0,0-1 0,0 1 0,0 0 0,-1 0 0,1 0 0,0 1 0,0-1 0,0 1 0,0-1 0,0 1 0,0 0 0,0 0 0,0 1 0,0-1 0,0 0 0,0 1 0,0 0 0,1 0 0,-1 0 0,1 0 0,-3 3 0,-5 5 0,1 0 0,1 1 0,0 0 0,0 1 0,1 0 0,0 0 0,1 0 0,1 1 0,0 0 0,1 0 0,0 1 0,1-1 0,0 1 0,1-1 0,0 19 0,1-29 0,1 0 0,0 1 0,0-1 0,0 1 0,1-1 0,-1 0 0,1 1 0,0-1 0,0 0 0,0 0 0,0 0 0,0 1 0,1-1 0,-1 0 0,1 0 0,0-1 0,0 1 0,0 0 0,0-1 0,1 1 0,-1-1 0,1 0 0,-1 1 0,1-1 0,0-1 0,0 1 0,0 0 0,0-1 0,0 1 0,0-1 0,0 0 0,0 0 0,1 0 0,-1 0 0,0-1 0,1 0 0,6 1 0,-4-1 0,1 0 0,-1-1 0,1 1 0,-1-1 0,0 0 0,1-1 0,-1 0 0,0 0 0,0 0 0,0 0 0,0-1 0,0 0 0,-1-1 0,1 1 0,-1-1 0,0 0 0,0 0 0,0-1 0,5-6 0,-3-1 0,-1 0 0,0-1 0,-1 1 0,0-1 0,-1 0 0,-1 0 0,0-1 0,0 1 0,-2-1 0,1 1 0,-2-1 0,0 0 0,-1 1 0,0-1 0,-1 1 0,0-1 0,-7-20 0,9 34 0,0-1 0,0 0 0,0 1 0,-1-1 0,1 0 0,0 1 0,0-1 0,-1 1 0,1-1 0,0 1 0,-1-1 0,1 1 0,-1-1 0,1 1 0,0-1 0,-1 1 0,1-1 0,-1 1 0,1-1 0,-1 1 0,0 0 0,0-1 0,-5 11 0,1 24 0,4-25 0,1 0 0,0 0 0,0 0 0,1-1 0,0 1 0,1 0 0,0 0 0,0-1 0,1 0 0,0 1 0,0-1 0,1 0 0,0 0 0,1-1 0,-1 1 0,2-1 0,-1 0 0,1 0 0,0-1 0,0 1 0,0-2 0,1 1 0,0-1 0,1 1 0,-1-2 0,1 1 0,0-1 0,0-1 0,0 1 0,0-1 0,1-1 0,-1 1 0,1-2 0,-1 1 0,1-1 0,12 0 0,-17-1 0,-1 0 0,1 0 0,0 0 0,-1-1 0,1 1 0,-1-1 0,1 0 0,-1 0 0,0-1 0,1 1 0,-1-1 0,0 1 0,0-1 0,0 0 0,0 0 0,0 0 0,0-1 0,-1 1 0,1-1 0,-1 1 0,1-1 0,-1 0 0,0 0 0,0 0 0,0 0 0,-1-1 0,1 1 0,-1 0 0,0-1 0,0 1 0,0 0 0,1-6 0,1-11 0,0 0 0,-2 0 0,0 0 0,-3-32 0,1 35 0,1-2 0,3 30 0,5 15 0,1-3 0,1 0 0,2 0 0,23 35 0,-31-52 0,0-1 0,0 1 0,1-1 0,0 0 0,0 0 0,0 0 0,0-1 0,1 0 0,0 0 0,0 0 0,0-1 0,0 0 0,1 0 0,-1 0 0,1-1 0,0 0 0,-1 0 0,10 0 0,-12-1 0,-1-1 0,0 0 0,1 0 0,-1-1 0,1 1 0,-1-1 0,0 0 0,1 0 0,-1 0 0,0 0 0,0 0 0,0-1 0,0 0 0,0 1 0,0-1 0,0 0 0,3-3 0,-2 0 0,0 0 0,0 0 0,0 0 0,0 0 0,-1-1 0,0 1 0,0-1 0,3-10 0,0-5 0,0 0 0,-2 0 0,-1 0 0,1-31 0,-3-8 0,1 70 0,-1 1 0,2 0 0,-1-1 0,2 0 0,-1 1 0,1-1 0,1-1 0,0 1 0,0 0 0,1-1 0,0 0 0,9 9 0,-12-13 0,1-1 0,0 0 0,0 0 0,0 0 0,1 0 0,-1-1 0,1 0 0,0 0 0,0 0 0,0 0 0,0-1 0,0 0 0,1 0 0,-1 0 0,0-1 0,1 0 0,0 0 0,-1 0 0,1-1 0,0 1 0,-1-1 0,1-1 0,0 1 0,-1-1 0,1 0 0,0 0 0,8-4 0,-7 2 0,0-1 0,0 0 0,-1 0 0,1-1 0,-1 0 0,0 0 0,0-1 0,-1 1 0,0-1 0,0 0 0,0-1 0,0 1 0,-1-1 0,6-12 0,-4 4 0,1 1 0,-2-1 0,0-1 0,-1 1 0,0-1 0,1-20 0,-4 32 0,-1 0 0,0 0 0,0-1 0,0 1 0,0 0 0,-1 0 0,0 0 0,1 1 0,-2-1 0,1 0 0,0 0 0,-1 0 0,1 1 0,-1-1 0,-3-3 0,4 5 0,-1 1 0,1 0 0,-1-1 0,1 1 0,-1 0 0,0 0 0,0 0 0,0 0 0,0 0 0,0 1 0,0-1 0,0 0 0,0 1 0,0-1 0,0 1 0,0 0 0,0 0 0,0 0 0,0 0 0,0 0 0,0 0 0,0 1 0,0-1 0,0 1 0,0-1 0,0 1 0,0 0 0,0 0 0,0 0 0,-3 2 0,-2 1 0,0 1 0,1 1 0,0-1 0,0 1 0,0 0 0,1 0 0,0 1 0,0-1 0,0 1 0,1 0 0,0 1 0,0-1 0,1 1 0,0-1 0,0 1 0,1 0 0,-2 13 0,2-14 0,1 0 0,1 0 0,-1 1 0,1-1 0,0 0 0,1 0 0,0 1 0,0-1 0,3 10 0,-3-14 0,0 1 0,1 0 0,0-1 0,-1 1 0,1-1 0,1 1 0,-1-1 0,0 0 0,1 0 0,0 0 0,0 0 0,-1 0 0,2-1 0,-1 1 0,0-1 0,0 0 0,6 3 0,-6-4 0,1 0 0,-1 0 0,1 0 0,0-1 0,-1 1 0,1-1 0,0 1 0,-1-1 0,1-1 0,0 1 0,0 0 0,-1-1 0,1 0 0,-1 0 0,1 0 0,0 0 0,-1 0 0,0-1 0,1 0 0,-1 1 0,0-1 0,0-1 0,0 1 0,0 0 0,0-1 0,-1 1 0,1-1 0,2-3 0,2-3 0,0 1 0,0-1 0,-1 0 0,0-1 0,-1 1 0,0-1 0,-1 0 0,5-14 0,-7 14 0,2-8 0,-2 17 0,0 10 0,18 610 0,-20-607 0,0 0 0,-2-1 0,1 1 0,-1-1 0,-1 1 0,-6 18 0,7-27 0,1 0 0,-1 0 0,0 0 0,0 0 0,0 0 0,0 0 0,-1 0 0,1-1 0,-1 1 0,0-1 0,1 0 0,-1 0 0,0 0 0,0 0 0,0 0 0,-1 0 0,1-1 0,0 0 0,-1 0 0,1 0 0,-1 0 0,1 0 0,-1-1 0,1 1 0,-7-1 0,4 0 0,0-1 0,0 1 0,0-1 0,0 0 0,0-1 0,0 1 0,0-1 0,0 0 0,1-1 0,-1 0 0,1 1 0,0-2 0,0 1 0,0-1 0,0 1 0,0-1 0,1-1 0,0 1 0,0-1 0,0 1 0,0-1 0,1 0 0,-1 0 0,1-1 0,-2-6 0,0 2 0,1 0 0,0-1 0,1 1 0,0-1 0,1 1 0,0-1 0,1 0 0,0 0 0,1 0 0,0 0 0,1 0 0,0 0 0,3-16 0,3 4 0,2 0 0,0 0 0,1 0 0,1 1 0,1 1 0,1 0 0,16-19 0,121-127 0,-13 15 0,-133 147 0,1 0 0,-1 0 0,-1 0 0,1-1 0,-1 0 0,0 1 0,0-1 0,0 0 0,-1-1 0,0 1 0,0 0 0,1-10 0,-6 5 0,-2 18 0,-5 18 0,9-21 0,0 0 0,1 0 0,0 0 0,0 0 0,0 0 0,0 1 0,1-1 0,-1 0 0,1 0 0,0 0 0,0 0 0,1 0 0,-1-1 0,1 1 0,0 0 0,0 0 0,0-1 0,4 5 0,-5-7 0,0 1 0,1-1 0,-1 0 0,1 0 0,-1 0 0,1 0 0,0 0 0,-1 0 0,1 0 0,0 0 0,-1 0 0,1-1 0,0 1 0,0-1 0,0 1 0,3-1 0,-2 0 0,0 0 0,0-1 0,0 1 0,-1-1 0,1 0 0,0 0 0,-1 0 0,1 0 0,-1 0 0,1 0 0,-1-1 0,1 0 0,-1 1 0,4-4 0,2-3 0,-1 0 0,0-1 0,0 1 0,0-1 0,-1-1 0,-1 1 0,1-1 0,-2 0 0,6-16 0,-7 19 0,-1 0 0,1-1 0,-2 1 0,1 0 0,-1 0 0,0-1 0,-1 1 0,1-1 0,-2 1 0,1-1 0,-1 1 0,0 0 0,0-1 0,-1 1 0,-3-8 0,5 13 0,-1 1 0,0-1 0,0 0 0,0 1 0,0-1 0,0 1 0,0-1 0,-1 1 0,1 0 0,0-1 0,-1 1 0,1 0 0,-1 0 0,1 0 0,-1 0 0,0 0 0,1 0 0,-1 1 0,0-1 0,0 1 0,0-1 0,1 1 0,-1-1 0,0 1 0,0 0 0,0 0 0,0 0 0,0 0 0,1 0 0,-1 0 0,0 1 0,0-1 0,0 1 0,0-1 0,-1 2 0,-4 0 0,1 1 0,0 1 0,-1-1 0,2 1 0,-1 0 0,0 0 0,1 0 0,-7 8 0,2-1 0,1 0 0,0 0 0,0 1 0,1 1 0,1-1 0,0 1 0,1 0 0,0 1 0,1-1 0,-3 15 0,6-21 0,1 0 0,0 0 0,0-1 0,0 1 0,1 0 0,0 0 0,1 0 0,-1 0 0,1 0 0,1-1 0,-1 1 0,1 0 0,0-1 0,1 1 0,-1-1 0,1 0 0,1 0 0,-1 0 0,1 0 0,0-1 0,0 1 0,1-1 0,6 6 0,0-2 0,0-1 0,1-1 0,0 0 0,0 0 0,0-1 0,1-1 0,0 0 0,0-1 0,0 0 0,1-1 0,14 2 0,-5-2 0,1-1 0,-1-2 0,0 0 0,1-1 0,40-7 0,-55 6-97,0 1-1,-1-1 1,1 0-1,-1-1 1,0 0-1,0-1 1,0 1-1,0-1 1,0-1-1,-1 0 1,0 0-1,0 0 0,11-11 1,-7-2-6729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09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42 24575,'155'0'0,"221"-24"0,-532 21 0,143 4 0,0-1 0,0-1 0,0 0 0,1-1 0,-1-1 0,-14-4 0,26 7 0,1 0 0,-1-1 0,0 1 0,1 0 0,-1 0 0,0 0 0,1-1 0,-1 1 0,0 0 0,1 0 0,-1 0 0,0 0 0,1 0 0,-1 0 0,0 0 0,0 0 0,1 1 0,-1-1 0,0 0 0,1 0 0,-1 1 0,0-1 0,1 0 0,-1 1 0,1-1 0,-1 0 0,1 1 0,-1-1 0,1 1 0,-1-1 0,1 1 0,-1-1 0,1 1 0,-1-1 0,1 1 0,0 0 0,-1-1 0,1 1 0,0 0 0,0-1 0,-1 1 0,1 0 0,0-1 0,0 1 0,0 0 0,0-1 0,0 1 0,0 0 0,0-1 0,0 2 0,5 43 0,-3-38 0,28 138-57,-8-46-597,17 181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4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24575,'0'770'0,"2"-735"0,1-25 0,2-20 0,1-20 0,-2 0 0,-1 0 0,-1-60 0,1-33 0,-1 107 0,0 1 0,1 1 0,1-1 0,0 0 0,12-27 0,-12 34 0,1 0 0,0 1 0,0-1 0,1 1 0,0 0 0,0 0 0,1 1 0,-1 0 0,1 0 0,15-9 0,4 0 0,0 2 0,29-11 0,-38 18 0,0-1 0,-1 0 0,0-1 0,-1-1 0,1 0 0,-2-1 0,1-1 0,12-12 0,-42 72 0,-13 82 0,23-94 0,1 1 0,4 62 0,1-84 0,0-1 0,1 1 0,1-1 0,1 0 0,0 0 0,1-1 0,0 1 0,1-1 0,11 18 0,-14-27-151,0 0-1,1 0 0,0-1 0,0 1 1,1-1-1,0 0 0,-1 0 1,11 7-1,8 0-6674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36 24575,'0'0'0,"0"-1"0,0 0 0,0 1 0,0-1 0,-1 1 0,1-1 0,0 1 0,0-1 0,0 1 0,-1-1 0,1 1 0,0-1 0,-1 1 0,1-1 0,0 1 0,-1-1 0,1 1 0,-1 0 0,1-1 0,-1 1 0,1 0 0,-1-1 0,1 1 0,-1 0 0,1 0 0,-1-1 0,1 1 0,-1 0 0,1 0 0,-1 0 0,0 0 0,0 0 0,-5 17 0,4 33 0,3-40 0,1 0 0,0-1 0,1 1 0,-1-1 0,2 0 0,-1 0 0,6 9 0,-7-15 0,-1 0 0,1-1 0,-1 1 0,1 0 0,0-1 0,0 0 0,0 1 0,1-1 0,-1 0 0,1 0 0,-1 0 0,1-1 0,-1 1 0,1-1 0,0 1 0,0-1 0,0 0 0,0 0 0,0 0 0,0 0 0,0-1 0,0 1 0,0-1 0,0 0 0,6 0 0,-7 0 0,1-1 0,-1 0 0,1 0 0,0 0 0,-1 0 0,0 0 0,1-1 0,-1 1 0,0-1 0,1 0 0,-1 1 0,0-1 0,0 0 0,-1 0 0,1 0 0,0-1 0,-1 1 0,1 0 0,-1-1 0,0 1 0,0-1 0,1 1 0,-2-1 0,1 1 0,1-6 0,1-4 0,-1 0 0,0-1 0,-1 1 0,0-17 0,-1 25 0,0 0 0,-1 1 0,1-1 0,-1 0 0,0 1 0,0-1 0,0 1 0,0-1 0,-1 1 0,1 0 0,-1-1 0,0 1 0,0 0 0,-4-5 0,5 8 0,0-1 0,0 0 0,1 0 0,-1 1 0,0-1 0,0 0 0,0 1 0,0-1 0,0 1 0,-1 0 0,1-1 0,0 1 0,0 0 0,0-1 0,0 1 0,0 0 0,0 0 0,-1 0 0,-1 0 0,1 1 0,1-1 0,-1 1 0,0 0 0,0 0 0,0 0 0,1 0 0,-1 0 0,0 0 0,1 0 0,-1 0 0,1 1 0,0-1 0,-1 0 0,1 1 0,-2 2 0,-1 2 0,0 0 0,1 0 0,-1 0 0,1 0 0,1 1 0,-1-1 0,1 1 0,0 0 0,0-1 0,1 1 0,0 0 0,0 0 0,1 0 0,0 0 0,0 0 0,1 0 0,0 0 0,0 0 0,0 0 0,1 0 0,0 0 0,0-1 0,6 12 0,-4-10 0,0-1 0,1 1 0,0-1 0,0 1 0,0-2 0,1 1 0,0 0 0,1-1 0,-1-1 0,1 1 0,0-1 0,1 0 0,-1 0 0,1-1 0,0 0 0,0 0 0,0-1 0,14 3 0,-16-4 0,1-1 0,0 0 0,0 0 0,-1-1 0,1 1 0,0-2 0,0 1 0,0-1 0,0 0 0,-1 0 0,1-1 0,-1 0 0,1 0 0,-1 0 0,1-1 0,-1 0 0,0-1 0,0 1 0,-1-1 0,1 0 0,-1 0 0,0-1 0,0 0 0,0 0 0,-1 0 0,1 0 0,-1-1 0,0 1 0,-1-1 0,0 0 0,0 0 0,0-1 0,3-8 0,-1-2 0,-1 0 0,5-31 0,-7 31 0,2 0 0,6-23 0,-10 39 0,0 1 0,0-1 0,0 1 0,1-1 0,-1 1 0,0-1 0,0 0 0,0 1 0,1-1 0,-1 1 0,0-1 0,1 1 0,-1-1 0,0 1 0,1-1 0,-1 1 0,0-1 0,1 1 0,-1 0 0,1-1 0,-1 1 0,1 0 0,-1-1 0,1 1 0,-1 0 0,1 0 0,0-1 0,-1 1 0,1 0 0,-1 0 0,1 0 0,0 0 0,0 0 0,0 0 0,1 1 0,-1 0 0,0 0 0,0-1 0,0 1 0,0 0 0,0 0 0,0 0 0,0 0 0,0 0 0,0 1 0,0-1 0,1 2 0,19 44 0,-1 18 0,-11-33 0,17 39 0,-23-63 0,1 1 0,1-1 0,-1 0 0,1 0 0,1-1 0,-1 0 0,1 0 0,1 0 0,9 7 0,-14-11 0,1-1 0,0 0 0,0 0 0,0 0 0,0-1 0,0 1 0,0-1 0,0 0 0,1 0 0,-1 0 0,1 0 0,-1 0 0,0-1 0,1 0 0,-1 1 0,1-1 0,-1-1 0,1 1 0,3-1 0,-2 0 0,0-1 0,-1 0 0,1 0 0,-1 0 0,1-1 0,-1 1 0,0-1 0,0 0 0,0-1 0,0 1 0,6-8 0,-1 0 0,0-2 0,-1 1 0,0-1 0,-1 0 0,0 0 0,-1-1 0,8-27 0,-8 17 0,6-47 0,-11 63 0,-1 0 0,0 0 0,0 0 0,0 0 0,-1 1 0,-1-1 0,1 0 0,-1 1 0,0-1 0,-4-7 0,5 13 0,1 0 0,-1 1 0,0-1 0,0 1 0,0 0 0,0-1 0,0 1 0,0 0 0,0 0 0,-1-1 0,1 1 0,0 0 0,-1 0 0,-2-1 0,3 2 0,1-1 0,-1 1 0,0 0 0,0 0 0,0 0 0,0 0 0,0 0 0,0 0 0,0 0 0,0 0 0,0 0 0,0 0 0,0 0 0,1 1 0,-1-1 0,0 0 0,0 1 0,0-1 0,-1 1 0,-1 2 0,0-1 0,0 1 0,1-1 0,-1 1 0,1 0 0,0 0 0,-1 0 0,1 0 0,1 1 0,-1-1 0,-2 7 0,0 1 6,2-1 0,-1 0 0,1 1 0,1 0 0,0-1 0,0 1 0,1 0 0,0 0 0,1 0 0,0-1 0,1 1 0,0-1 0,1 1 0,0-1 0,1 0 0,0 0 0,0 0 0,1 0 0,9 12 0,-4-7-141,1 0 0,0-1 0,1-1 0,1 0 0,0 0 0,1-1 0,0-1 0,1 0 0,0-1 0,27 13 0,22 4-6691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40 24575,'-2'-3'0,"0"0"0,-1 0 0,0 0 0,1 0 0,-1 0 0,0 0 0,-1 1 0,1 0 0,0-1 0,-1 1 0,1 0 0,-1 1 0,1-1 0,-1 1 0,-6-2 0,8 3 0,-1 0 0,1 0 0,-1 0 0,1 0 0,0 1 0,-1-1 0,1 1 0,-1-1 0,1 1 0,0 0 0,0 0 0,-1 0 0,1 0 0,0 1 0,0-1 0,0 1 0,0-1 0,0 1 0,1-1 0,-1 1 0,0 0 0,1 0 0,-1 0 0,1 0 0,-3 5 0,-3 6 0,0 2 0,1-1 0,0 1 0,1 0 0,1 0 0,0 1 0,1-1 0,-1 21 0,2-16 0,1 0 0,2 0 0,0 0 0,0 0 0,2 0 0,6 22 0,-8-36 0,1 0 0,0 0 0,0-1 0,1 1 0,-1-1 0,1 0 0,0 1 0,1-1 0,-1-1 0,1 1 0,0 0 0,0-1 0,0 0 0,1 0 0,0 0 0,-1-1 0,1 1 0,1-1 0,-1 0 0,0-1 0,1 1 0,-1-1 0,1 0 0,0 0 0,0-1 0,0 0 0,-1 0 0,1 0 0,0-1 0,0 0 0,0 0 0,0 0 0,0-1 0,0 0 0,0 0 0,0 0 0,0-1 0,0 0 0,-1 0 0,1 0 0,-1-1 0,6-3 0,3-4 0,0-1 0,-1-1 0,0 1 0,-1-2 0,0 0 0,-1-1 0,0 1 0,-2-2 0,1 0 0,-2 0 0,0-1 0,0 0 0,-2 0 0,0 0 0,6-30 0,-11 43 0,-1 0 0,1-1 0,-1 1 0,0-1 0,0 1 0,0-1 0,0 1 0,-2-5 0,2 8 0,0 0 0,0-1 0,0 1 0,0 0 0,0 0 0,0 0 0,0 0 0,0 0 0,0 0 0,0 0 0,0 0 0,0 0 0,0 0 0,0-1 0,0 1 0,0 0 0,0 0 0,0 0 0,0 0 0,-1 0 0,1 0 0,0 0 0,0 0 0,0 0 0,0 0 0,0 0 0,0 0 0,0 0 0,0 0 0,0 0 0,-1 0 0,1 0 0,0 0 0,0 0 0,0 0 0,0 0 0,0 0 0,0 0 0,0 0 0,0 0 0,0 0 0,-1 0 0,1 0 0,0 0 0,0 0 0,0 0 0,0 0 0,0 0 0,0 0 0,0 0 0,0 0 0,0 0 0,0 0 0,0 1 0,-1-1 0,1 0 0,0 0 0,0 0 0,0 0 0,0 0 0,0 0 0,0 0 0,0 0 0,0 0 0,0 1 0,0-1 0,0 0 0,0 0 0,0 0 0,-6 21 0,5-10 0,0 0 0,0 0 0,1 1 0,0-1 0,1 0 0,0 0 0,1 0 0,0 0 0,1 0 0,0 0 0,1 0 0,7 15 0,-8-21 0,-1 0 0,1 0 0,0 0 0,1-1 0,-1 1 0,1-1 0,0 0 0,0 0 0,0 0 0,0-1 0,1 1 0,-1-1 0,1 0 0,0 0 0,0-1 0,0 1 0,1-1 0,-1-1 0,0 1 0,1-1 0,-1 1 0,1-1 0,-1-1 0,1 1 0,0-1 0,10-1 0,-10 0 0,-1 0 0,0-1 0,0 0 0,0 0 0,0 0 0,0 0 0,0-1 0,0 1 0,0-1 0,-1-1 0,0 1 0,0-1 0,0 1 0,0-1 0,0 0 0,-1-1 0,1 1 0,-1-1 0,0 1 0,-1-1 0,1 0 0,-1 0 0,0 0 0,2-10 0,0 5 0,-2 0 0,1 0 0,-1-1 0,-1 1 0,0-1 0,-1 1 0,0-1 0,0 1 0,-1-1 0,0 1 0,-1-1 0,-3-10 0,1 12 0,0 1 0,0-1 0,-1 1 0,0-1 0,0 1 0,-1 1 0,0-1 0,0 1 0,-10-8 0,13 12 0,0 0 0,-1 0 0,1 0 0,-1 1 0,0 0 0,1-1 0,-1 1 0,0 0 0,0 1 0,0-1 0,-1 1 0,1 0 0,0 0 0,0 0 0,-1 1 0,1-1 0,0 1 0,-1 0 0,1 0 0,0 1 0,-1-1 0,-5 2 0,8-1 3,1-1 0,-1 1 0,0 0 0,1 0 0,-1 0 1,1 0-1,0 0 0,-1 0 0,1 0 0,0 0 0,0 0 0,-1 1 0,1-1 0,0 0 0,0 1 0,0-1 0,1 1 0,-1-1 0,0 1 0,1 0 0,-1-1 0,0 1 0,1 0 0,0-1 0,-1 1 0,1 0 0,0-1 0,0 1 0,0 0 1,0 0-1,0-1 0,1 1 0,-1 0 0,0-1 0,2 4 0,0 3-214,1-1 0,0 1 1,1 0-1,-1-1 0,1 0 1,6 8-1,17 21-6615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 24575,'-4'-4'0,"-2"3"0,0 10 0,2 13 0,1 11 0,5 9 0,3 7 0,5-1 0,0-4 0,4-6 0,3-8 0,-1-10-8191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7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208 711 24575,'-11'-11'0,"0"1"0,0 0 0,-1 1 0,0 0 0,-1 0 0,-20-9 0,30 17 0,0-1 0,0 1 0,0 0 0,0 0 0,-1 1 0,1-1 0,0 1 0,0 0 0,-1-1 0,1 2 0,0-1 0,0 0 0,-1 0 0,1 1 0,-3 1 0,3-1 0,0 1 0,0-1 0,0 1 0,0 0 0,1 0 0,-1 0 0,1 1 0,0-1 0,-1 1 0,1-1 0,0 1 0,0 0 0,1-1 0,-1 1 0,1 0 0,-1 0 0,-1 7 0,1-2 0,0 0 0,0 0 0,1 0 0,0 0 0,1 0 0,-1 0 0,2 1 0,-1-1 0,1 0 0,0 0 0,1 0 0,0 0 0,5 13 0,-6-18 0,0 0 0,0 1 0,1-1 0,-1 0 0,1 0 0,0 0 0,0 0 0,0 0 0,0-1 0,0 1 0,1 0 0,-1-1 0,1 0 0,0 0 0,-1 1 0,1-2 0,0 1 0,0 0 0,0-1 0,1 1 0,-1-1 0,0 0 0,1 0 0,-1 0 0,0 0 0,1-1 0,-1 0 0,1 1 0,-1-1 0,1 0 0,-1-1 0,1 1 0,-1-1 0,6-1 0,-3 0 0,-1 0 0,1-1 0,-1 1 0,1-1 0,-1-1 0,0 1 0,-1-1 0,1 0 0,-1 0 0,1 0 0,-1-1 0,0 1 0,-1-1 0,1 0 0,-1 0 0,5-10 0,1-4 0,-2 1 0,0-1 0,9-38 0,-5 3 0,-2-1 0,-2 1 0,-3-1 0,-2-1 0,-3 1 0,-2 0 0,-3 0 0,-17-80 0,23 135 0,-3-11 0,1 0 0,-2 1 0,1 0 0,-1 0 0,-1 0 0,1 0 0,-8-9 0,12 19 0,0-1 0,-1 1 0,1-1 0,-1 1 0,1-1 0,0 1 0,-1-1 0,1 1 0,-1-1 0,1 1 0,-1-1 0,1 1 0,-1 0 0,1-1 0,-1 1 0,0 0 0,1 0 0,-1-1 0,1 1 0,-1 0 0,0 0 0,1 0 0,-1 0 0,0 0 0,1 0 0,-1 0 0,1 0 0,-1 0 0,0 0 0,0 0 0,-1 1 0,1 0 0,0 0 0,0 0 0,1 0 0,-1 0 0,0 1 0,0-1 0,0 0 0,1 0 0,-1 0 0,1 1 0,-1-1 0,1 0 0,-1 2 0,-6 31 0,1 1 0,2-1 0,2 1 0,3 67 0,0-36 0,-1-31 0,7 180 0,-4-193 0,0 0 0,1 0 0,1 0 0,1-1 0,1 0 0,1 0 0,15 28 0,-20-44 0,0 1 0,1-1 0,-1 0 0,1-1 0,0 1 0,0 0 0,0-1 0,1 0 0,0 0 0,0-1 0,0 1 0,0-1 0,0 0 0,1 0 0,-1-1 0,1 0 0,0 0 0,0 0 0,-1 0 0,1-1 0,0 0 0,9 0 0,-8-1 0,1-1 0,0 0 0,-1 0 0,1-1 0,-1 0 0,1 0 0,-1-1 0,0 0 0,0 0 0,0 0 0,0-1 0,-1 0 0,1-1 0,-1 0 0,0 0 0,-1 0 0,7-6 0,-3-1 0,0 0 0,0 0 0,-2 0 0,1-1 0,-1 0 0,-1-1 0,-1 0 0,1 0 0,4-23 0,-5 13 0,-1 1 0,-1-1 0,-1 0 0,-1 0 0,-3-27 0,-3 25 0,5 26 0,0 0 0,0-1 0,0 1 0,-1 0 0,1 0 0,0 0 0,0-1 0,0 1 0,0 0 0,0 0 0,0 0 0,0-1 0,0 1 0,-1 0 0,1 0 0,0 0 0,0 0 0,0 0 0,0-1 0,0 1 0,-1 0 0,1 0 0,0 0 0,0 0 0,0 0 0,-1 0 0,1 0 0,0 0 0,0 0 0,0 0 0,-1 0 0,1-1 0,0 1 0,0 0 0,0 0 0,-1 1 0,1-1 0,0 0 0,0 0 0,0 0 0,-1 0 0,1 0 0,0 0 0,0 0 0,0 0 0,-1 0 0,1 0 0,0 0 0,0 1 0,0-1 0,0 0 0,-1 0 0,1 0 0,0 0 0,0 0 0,0 1 0,0-1 0,0 0 0,0 0 0,0 0 0,-1 0 0,1 1 0,0-1 0,0 0 0,0 1 0,-6 14 0,3 0 0,0-1 0,1 1 0,1 0 0,0 0 0,1 0 0,0 0 0,1 0 0,1-1 0,0 1 0,1 0 0,1-1 0,0 1 0,1-1 0,11 20 0,-14-30 0,0-1 0,0 0 0,0 0 0,0 0 0,1-1 0,0 1 0,-1-1 0,1 1 0,0-1 0,0 0 0,1 0 0,-1 0 0,0 0 0,1-1 0,-1 1 0,1-1 0,6 2 0,-8-3 0,0 0 0,0 0 0,0 0 0,0 0 0,0 0 0,0-1 0,0 1 0,0-1 0,0 1 0,0-1 0,0 0 0,0 1 0,-1-1 0,1 0 0,0 0 0,0-1 0,-1 1 0,1 0 0,-1 0 0,1-1 0,-1 1 0,1-1 0,-1 1 0,0-1 0,0 0 0,0 0 0,0 1 0,0-1 0,0 0 0,0 0 0,-1 0 0,1 0 0,0-3 0,0-1 0,1-1 0,-1 1 0,0-1 0,-1 0 0,0 0 0,0 0 0,0 1 0,-1-1 0,0 0 0,0 1 0,-1-1 0,0 1 0,0-1 0,0 1 0,-1 0 0,0-1 0,0 1 0,0 1 0,-1-1 0,-8-9 0,3 5 0,0 0 0,-1 0 0,0 1 0,-1 1 0,0 0 0,0 0 0,0 1 0,-1 1 0,-19-9 0,60 24 0,0-1 0,1-2 0,0-1 0,0-1 0,1-2 0,-1-1 0,54-5 0,-80 3 0,1-1 0,0 0 0,0 0 0,-1 0 0,0 0 0,1-1 0,-1 0 0,0 0 0,6-5 0,-9 7 0,0 1 0,0-1 0,0 0 0,0 0 0,0 0 0,0 0 0,0 0 0,-1 0 0,1 0 0,0 0 0,-1 0 0,1 0 0,0 0 0,-1-1 0,1 1 0,-1 0 0,0 0 0,1-1 0,-1 1 0,0 0 0,0 0 0,0-1 0,0 1 0,0 0 0,0-1 0,0 1 0,0 0 0,-1-1 0,1 1 0,0 0 0,-1 0 0,1-1 0,-1 1 0,1 0 0,-1 0 0,0 0 0,0 0 0,1 0 0,-3-2 0,3 3 0,0 0 0,0 0 0,0 0 0,0-1 0,-1 1 0,1 0 0,0 0 0,0 0 0,0 0 0,-1 0 0,1 0 0,0 0 0,0 0 0,0 0 0,0 0 0,-1 0 0,1 0 0,0 0 0,0 0 0,0 0 0,-1 0 0,1 0 0,0 0 0,0 0 0,0 0 0,-1 0 0,1 0 0,0 0 0,0 0 0,0 0 0,-1 0 0,1 1 0,0-1 0,0 0 0,0 0 0,0 0 0,0 0 0,-1 0 0,1 0 0,0 1 0,0-1 0,0 0 0,0 0 0,0 1 0,-6 13 0,0 15 0,3 0 0,1-1 0,2 1 0,4 43 0,-2-56 0,0 0 0,1-1 0,1 0 0,1 0 0,0 0 0,1 0 0,0-1 0,10 16 0,-16-29 0,1 0 0,0 0 0,-1 0 0,1 1 0,0-1 0,0 0 0,-1 0 0,1 0 0,0 0 0,0 0 0,0 0 0,0-1 0,0 1 0,0 0 0,1 0 0,-1-1 0,0 1 0,0-1 0,0 1 0,1-1 0,-1 1 0,0-1 0,3 0 0,-3 0 0,1-1 0,-1 1 0,0-1 0,0 1 0,0-1 0,0 0 0,1 0 0,-1 0 0,0 1 0,0-1 0,-1 0 0,1 0 0,0-1 0,0 1 0,0 0 0,-1 0 0,1 0 0,1-3 0,3-8 0,-1 0 0,0 0 0,3-20 0,-6 29 0,24-150 0,-17 99 0,-8 51 0,1-1 0,-1 1 0,1 0 0,0 0 0,0 0 0,0 0 0,0 0 0,0 0 0,1 0 0,-1 0 0,1 1 0,3-6 0,-5 8 0,1 0 0,-1 0 0,1-1 0,-1 1 0,0 0 0,1 0 0,-1 0 0,1 0 0,-1 0 0,0-1 0,1 1 0,-1 0 0,1 0 0,-1 0 0,1 0 0,-1 0 0,0 0 0,1 0 0,-1 0 0,1 0 0,-1 1 0,1-1 0,-1 0 0,0 0 0,1 0 0,-1 0 0,1 1 0,-1-1 0,0 0 0,1 0 0,-1 1 0,2 1 0,0 0 0,0 0 0,-1 0 0,1 0 0,-1 0 0,1 0 0,-1 1 0,2 4 0,44 132 0,-1-3 0,-45-133 0,0 0 0,1 0 0,-1 0 0,1 0 0,0 0 0,0 0 0,0 0 0,0 0 0,0-1 0,6 5 0,-8-7 0,1 1 0,-1-1 0,1 0 0,-1 0 0,1 1 0,0-1 0,-1 0 0,1 0 0,-1 0 0,1 0 0,0 0 0,-1 0 0,1 0 0,-1 0 0,1 0 0,0 0 0,-1 0 0,1 0 0,-1 0 0,1-1 0,0 1 0,-1 0 0,1 0 0,0-1 0,0 0 0,1 0 0,-1-1 0,1 1 0,-1-1 0,0 1 0,0-1 0,1 0 0,-1 1 0,0-1 0,-1 0 0,2-2 0,6-18 0,-1 0 0,-1-1 0,6-38 0,-9 36 0,2 1 0,1 0 0,10-28 0,-16 52 0,0 0 0,0-1 0,0 1 0,0-1 0,0 1 0,1 0 0,-1-1 0,0 1 0,0 0 0,0-1 0,1 1 0,-1 0 0,0-1 0,0 1 0,1 0 0,-1-1 0,0 1 0,1 0 0,-1 0 0,0-1 0,1 1 0,-1 0 0,0 0 0,1 0 0,-1 0 0,0-1 0,1 1 0,-1 0 0,1 0 0,-1 0 0,0 0 0,1 0 0,-1 0 0,1 0 0,0 0 0,11 13 0,8 32 0,-17-37 0,4 10 0,1 0 0,0 0 0,2-1 0,0 0 0,1-1 0,24 27 0,-28-36 0,-1-1 0,1 0 0,0 0 0,1-1 0,0 0 0,-1-1 0,1 1 0,1-2 0,-1 1 0,1-1 0,-1 0 0,1-1 0,0 0 0,0 0 0,0-1 0,0 0 0,12-1 0,-10 0 0,0-1 0,0-1 0,0 0 0,-1 0 0,1-1 0,0-1 0,-1 1 0,0-2 0,0 1 0,0-2 0,0 1 0,-1-1 0,0 0 0,0-1 0,-1 0 0,0-1 0,0 0 0,0 0 0,-1-1 0,-1 1 0,1-1 0,-1-1 0,-1 1 0,0-1 0,0 0 0,-1-1 0,0 1 0,-1-1 0,0 1 0,-1-1 0,0 0 0,-1 0 0,1-13 0,-2 20 0,0 1 0,0-1 0,0 0 0,-1 1 0,1-1 0,-1 1 0,0-1 0,0 1 0,0 0 0,0-1 0,-1 1 0,1 0 0,-1 0 0,0 0 0,0 0 0,0 0 0,0 0 0,-1 1 0,1-1 0,-1 1 0,1-1 0,-1 1 0,0 0 0,0 0 0,0 0 0,0 1 0,0-1 0,0 1 0,-1-1 0,1 1 0,-1 0 0,1 0 0,-1 1 0,1-1 0,-1 1 0,1 0 0,-5 0 0,1 0 0,0 0 0,0 1 0,0 0 0,0 1 0,1 0 0,-1 0 0,1 0 0,-1 1 0,1-1 0,0 2 0,0-1 0,0 1 0,0-1 0,1 2 0,-1-1 0,1 1 0,0-1 0,-7 10 0,7-6 0,1 1 0,-1-1 0,1 1 0,1-1 0,0 1 0,0 0 0,1 1 0,0-1 0,0 0 0,1 0 0,0 1 0,1-1 0,0 1 0,3 18 0,-3-24 0,1 0 0,0-1 0,0 1 0,0 0 0,0 0 0,1-1 0,-1 1 0,1-1 0,0 1 0,0-1 0,0 0 0,0 0 0,1 0 0,-1 0 0,1 0 0,0 0 0,0-1 0,0 1 0,0-1 0,0 0 0,1 0 0,-1 0 0,1 0 0,-1-1 0,1 0 0,0 1 0,-1-1 0,1 0 0,0-1 0,0 1 0,0-1 0,0 1 0,0-1 0,0-1 0,-1 1 0,1 0 0,0-1 0,4-1 0,-2 1 0,0-1 0,0 0 0,-1 0 0,1 0 0,0-1 0,-1 0 0,0 0 0,0 0 0,0 0 0,0-1 0,0 0 0,-1 0 0,0-1 0,1 1 0,-2-1 0,1 0 0,4-8 0,-3 6 0,-1-1 0,0-1 0,0 1 0,-1 0 0,0-1 0,-1 0 0,0 0 0,0 0 0,-1 0 0,0 0 0,0-11 0,-1 18 0,0 0 0,-1 0 0,1 0 0,-1-1 0,1 1 0,-1 0 0,0 0 0,1 0 0,-1 0 0,0 0 0,-1 0 0,1 0 0,0 0 0,-2-2 0,3 4 0,-1 0 0,1-1 0,-1 1 0,1 0 0,-1-1 0,1 1 0,0 0 0,-1 0 0,1-1 0,-1 1 0,1 0 0,-1 0 0,1 0 0,-1 0 0,0 0 0,1 0 0,-1 0 0,1-1 0,-1 1 0,1 1 0,-1-1 0,1 0 0,-1 0 0,0 0 0,0 1 0,0 0 0,0-1 0,0 1 0,0 0 0,0-1 0,0 1 0,1 0 0,-1 0 0,0 0 0,0-1 0,1 1 0,-1 0 0,1 0 0,-2 2 0,-1 3 0,0 1 0,1-1 0,0 1 0,0-1 0,0 1 0,1 0 0,-1 0 0,2 0 0,-1 0 0,1 0 0,0 0 0,1 0 0,-1 0 0,3 9 0,-2-12 0,0-1 0,0 1 0,1-1 0,-1 1 0,1-1 0,0 0 0,0 1 0,0-1 0,0 0 0,0 0 0,1-1 0,0 1 0,-1 0 0,1-1 0,0 0 0,0 1 0,0-1 0,0 0 0,1-1 0,-1 1 0,1 0 0,-1-1 0,1 0 0,-1 0 0,1 0 0,0 0 0,-1-1 0,5 1 0,-3-1 0,0 0 0,0 0 0,0 0 0,0 0 0,0-1 0,0 0 0,0 0 0,0-1 0,-1 1 0,1-1 0,-1 0 0,1 0 0,-1 0 0,1-1 0,5-4 0,-4 2 0,0-1 0,-1 1 0,0-1 0,0 0 0,0-1 0,-1 1 0,0-1 0,0 0 0,4-9 0,-3 4 0,-1 0 0,0-1 0,-1 1 0,0-1 0,-1 0 0,-1 0 0,0 0 0,0 0 0,-1 0 0,-1 0 0,-4-22 0,0 21 0,-1 13 0,5 3 0,0-1 0,0 1 0,0-1 0,0 1 0,0 0 0,1-1 0,-1 1 0,1 0 0,-1-1 0,1 1 0,-1 2 0,-3 24 0,0-1 0,2 1 0,2 30 0,0-49 0,1 1 0,0-1 0,0 0 0,1 1 0,0-1 0,1 0 0,0 0 0,0 0 0,1 0 0,0-1 0,1 1 0,10 13 0,-13-19-76,1 0 1,-1-1-1,1 1 0,0-1 0,0 1 0,0-1 0,0 0 0,0-1 1,1 1-1,-1 0 0,1-1 0,-1 0 0,1 0 0,-1 0 1,1 0-1,0 0 0,5-1 0,23-2-6750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9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51 24575,'-4'35'0,"2"31"0,7 20 0,6 15 0,2 3 0,-2-17-8191</inkml:trace>
  <inkml:trace contextRef="#ctx0" brushRef="#br0" timeOffset="1">137 653 24575,'6'36'0,"1"0"0,19 60 0,-25-94 0,0 0 0,-1 1 0,1-1 0,0 1 0,0-1 0,0 1 0,0-1 0,0 0 0,0 1 0,1-1 0,-1 0 0,1 0 0,0 0 0,0 0 0,-1 0 0,1-1 0,0 1 0,3 1 0,-3-2 0,-1-1 0,1 0 0,0 0 0,0 0 0,0 0 0,-1 0 0,1 0 0,0 0 0,0-1 0,-1 1 0,1-1 0,0 1 0,0-1 0,-1 0 0,1 0 0,-1 1 0,1-1 0,0 0 0,-1 0 0,0-1 0,1 1 0,-1 0 0,0 0 0,1-1 0,-1 1 0,1-2 0,19-22 0,-1-2 0,-1 0 0,28-53 0,-29 47 0,1 1 0,38-48 0,-56 78 0,1 1 0,-1-1 0,1 0 0,-1 1 0,1-1 0,0 1 0,0-1 0,-1 1 0,1 0 0,0 0 0,0 0 0,0 0 0,0 0 0,0 0 0,1 0 0,3 0 0,-5 1 0,1 1 0,-1-1 0,1 1 0,-1-1 0,1 1 0,-1 0 0,0-1 0,1 1 0,-1 0 0,0 0 0,1 0 0,-1 0 0,0 0 0,0 0 0,0 1 0,0-1 0,0 0 0,0 0 0,0 1 0,0-1 0,-1 1 0,1-1 0,0 1 0,0 1 0,10 26 27,-2 1 0,0-1 0,7 52 0,5 19-1500,-10-59-5353</inkml:trace>
  <inkml:trace contextRef="#ctx0" brushRef="#br0" timeOffset="2">1132 51 24575,'-5'-23'0,"-9"3"0,-13 12 0,-9 27 0,-9 26 0,0 29 0,3 24 0,4 13 0,8 5 0,10 2 0,7-3 0,12-11 0,9-15 0,13-17 0,16-22 0,11-23 0,-3-17-8191</inkml:trace>
  <inkml:trace contextRef="#ctx0" brushRef="#br0" timeOffset="3">1211 470 24575,'-4'5'0,"0"0"0,0 0 0,1 0 0,0 0 0,0 1 0,0-1 0,0 1 0,1 0 0,0 0 0,-2 10 0,-7 65 0,9-65 0,0 5 0,-4 66 0,6-80 0,0 0 0,1 0 0,0 1 0,0-1 0,0 0 0,1 0 0,0 0 0,1-1 0,3 10 0,-5-15 0,0 1 0,0 0 0,0-1 0,0 1 0,0-1 0,0 1 0,0-1 0,1 0 0,-1 1 0,0-1 0,1 0 0,-1 0 0,1 0 0,-1 0 0,1 0 0,0 0 0,-1-1 0,1 1 0,0 0 0,0-1 0,-1 0 0,1 1 0,3-1 0,-2 0 0,0-1 0,0 1 0,0-1 0,0 0 0,-1 0 0,1 0 0,0 0 0,0-1 0,-1 1 0,1-1 0,-1 1 0,1-1 0,1-3 0,6-4 0,-1 0 0,0-1 0,-1 0 0,0-1 0,8-15 0,-4 2 0,-2-1 0,9-28 0,-11 28 0,21-43 0,-29 68 0,0-1 0,0 1 0,0 0 0,0-1 0,1 1 0,-1-1 0,0 1 0,0 0 0,0-1 0,0 1 0,1 0 0,-1-1 0,0 1 0,0 0 0,1-1 0,-1 1 0,0 0 0,1 0 0,-1-1 0,0 1 0,1 0 0,-1 0 0,0-1 0,1 1 0,-1 0 0,1 0 0,-1 0 0,0 0 0,1 0 0,-1 0 0,1-1 0,-1 1 0,0 0 0,1 0 0,-1 0 0,1 0 0,-1 1 0,1-1 0,-1 0 0,0 0 0,1 0 0,-1 0 0,0 0 0,1 0 0,-1 1 0,1-1 0,-1 0 0,0 0 0,1 1 0,-1-1 0,0 0 0,1 0 0,-1 1 0,0-1 0,0 0 0,1 1 0,-1-1 0,0 0 0,0 1 0,0-1 0,1 1 0,11 28 0,-10-23 0,5 14 0,31 75 0,-34-87 0,0 0 0,1 1 0,0-2 0,1 1 0,-1 0 0,1-1 0,1 0 0,9 8 0,-16-15 0,1 1 0,0 0 0,0 0 0,0-1 0,0 1 0,0-1 0,-1 1 0,1-1 0,0 1 0,0-1 0,0 1 0,1-1 0,-1 0 0,0 1 0,0-1 0,0 0 0,0 0 0,0 0 0,0 0 0,0 0 0,0 0 0,0 0 0,0 0 0,0-1 0,1 1 0,-1 0 0,0-1 0,0 1 0,0-1 0,0 1 0,0-1 0,-1 1 0,1-1 0,0 0 0,0 1 0,0-1 0,0 0 0,-1 0 0,1 1 0,0-1 0,-1 0 0,1 0 0,-1 0 0,1 0 0,-1 0 0,1 0 0,-1 0 0,1 0 0,-1 0 0,0-2 0,3-6 0,0-1 0,-1 0 0,0 1 0,0-13 0,0-9-195,-2 0 0,-1 0 0,-2 0 0,-1 0 0,-1 0 0,-13-41 0,8 39-6631</inkml:trace>
  <inkml:trace contextRef="#ctx0" brushRef="#br0" timeOffset="4">1734 208 24575,'9'13'0,"12"23"0,7 22 0,2 20 0,2 14 0,-5 9 0,-8 2 0,-6-5 0,-15-5 0,-20-9 0,-20-15 0,-11-19 0,-6-18 0,3-14 0,10-15 0,18-12 0,18-14 0,11-3-8191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556 0 24575,'-26'10'0,"-28"10"0,-17 21 0,-10 26 0,-4 32 0,2 35 0,12 35 0,18 24 0,22 20 0,34 13-724,44 4 724,44-6 0,7-41-7467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19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24575,'36'-9'0,"29"-3"0,26 0 0,20 3 0,4 2 0,-4 8 0,-20 2-8191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0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24575,'27'0'0,"31"0"0,27-5 0,23-1 0,10-4 0,-15 0-8191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0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45 164 24575,'-13'50'0,"2"0"0,3 1 0,2 0 0,0 67 0,8-41 0,3-1 0,17 89 0,-15-132 0,-7-33 0,0 0 0,0 0 0,0 0 0,0 0 0,0 0 0,0 0 0,0-1 0,1 1 0,-1 0 0,0 0 0,0 0 0,0 0 0,0 0 0,0 0 0,0 0 0,1 0 0,-1 0 0,0 0 0,0 0 0,0 0 0,0 0 0,0 0 0,0 0 0,1 0 0,-1 0 0,0 0 0,0 0 0,0 0 0,0 0 0,0 0 0,1 0 0,-1 0 0,0 0 0,0 0 0,0 0 0,0 0 0,0 0 0,0 1 0,0-1 0,1 0 0,-1 0 0,0 0 0,0 0 0,0 0 0,0 0 0,3-19 0,0-77 0,-1 27 0,16-100 0,-9 120 0,2 0 0,2 1 0,30-72 0,-37 105 0,2 0 0,-1 0 0,2 1 0,0 0 0,0 0 0,2 1 0,-1 0 0,2 1 0,0 0 0,0 1 0,1 0 0,0 1 0,1 0 0,22-11 0,-30 18 0,0 1 0,0 0 0,0 0 0,0 0 0,1 0 0,-1 1 0,0 0 0,1 1 0,0-1 0,-1 1 0,1 0 0,-1 1 0,1 0 0,-1 0 0,0 0 0,1 1 0,6 2 0,-9-2 0,0 0 0,1 1 0,-2 0 0,1-1 0,0 1 0,-1 1 0,1-1 0,-1 0 0,0 1 0,0 0 0,0-1 0,0 1 0,-1 0 0,0 1 0,0-1 0,0 0 0,0 1 0,-1-1 0,1 1 0,-1-1 0,0 1 0,-1 0 0,1-1 0,-1 8 0,0-3 0,0 0 0,0 0 0,-1 0 0,-1 0 0,1-1 0,-1 1 0,-1 0 0,0-1 0,0 1 0,-1-1 0,-6 11 0,2-7 0,0 0 0,-1 0 0,0-1 0,-1-1 0,0 1 0,-19 13 0,9-9 0,-1-1 0,0-2 0,-1 0 0,-1-1 0,1-1 0,-1-1 0,-1-2 0,-25 6 0,41-11 0,0 0 0,0-1 0,0 0 0,0-1 0,0 0 0,-1 0 0,-7-2 0,16 2 0,0 0 0,0 0 0,0 0 0,0 0 0,0 0 0,0 0 0,0-1 0,1 1 0,-1 0 0,0 0 0,0 0 0,0 0 0,0 0 0,0-1 0,0 1 0,0 0 0,0 0 0,0 0 0,0 0 0,0 0 0,0-1 0,0 1 0,0 0 0,0 0 0,0 0 0,0 0 0,0 0 0,0-1 0,0 1 0,0 0 0,0 0 0,0 0 0,-1 0 0,1 0 0,0 0 0,0-1 0,0 1 0,0 0 0,0 0 0,0 0 0,0 0 0,-1 0 0,1 0 0,0 0 0,0 0 0,0 0 0,0-1 0,0 1 0,0 0 0,-1 0 0,1 0 0,0 0 0,0 0 0,0 0 0,0 0 0,-1 0 0,1 0 0,0 0 0,15-4 0,0 1 6,1 1 0,0 1-1,0 1 1,0 0 0,-1 1-1,1 1 1,0 0 0,-1 1-1,1 1 1,-1 0-1,0 1 1,0 1 0,-1 0-1,1 1 1,-1 1 0,19 14-1,15 13-224,-2 2 0,-2 3-1,42 48 1,-51-52-365,14 13-6242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1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25 24575,'-9'-1'0,"0"2"0,-1-1 0,1 1 0,-1 1 0,1-1 0,0 2 0,0-1 0,0 1 0,0 1 0,1-1 0,-1 2 0,1-1 0,0 1 0,0 0 0,0 1 0,1 0 0,0 0 0,0 0 0,0 1 0,1 0 0,0 1 0,1-1 0,-1 1 0,1 0 0,1 0 0,0 1 0,-4 9 0,3-6 0,1 0 0,0 1 0,0-1 0,2 1 0,-1 0 0,2 0 0,-1 26 0,2-35 0,0 0 0,1 0 0,-1 0 0,1 0 0,0 1 0,0-2 0,0 1 0,0 0 0,1 0 0,0 0 0,-1 0 0,2-1 0,-1 1 0,0-1 0,1 0 0,-1 0 0,1 0 0,0 0 0,0 0 0,0 0 0,0-1 0,1 1 0,-1-1 0,1 0 0,-1 0 0,1 0 0,0-1 0,6 3 0,-5-3 0,-1 0 0,0-1 0,1 1 0,-1-1 0,1 0 0,-1 0 0,1 0 0,-1-1 0,1 1 0,-1-1 0,0 0 0,1 0 0,-1-1 0,0 1 0,0-1 0,0 0 0,0 0 0,0-1 0,-1 1 0,1-1 0,0 1 0,-1-1 0,0 0 0,0-1 0,0 1 0,0 0 0,0-1 0,2-4 0,3-5 0,-1 1 0,-1-1 0,0 0 0,0-1 0,-2 0 0,0 1 0,4-23 0,-4 16 0,0 0 0,-2-1 0,-1 1 0,0 0 0,-4-31 0,0 113 0,4-45 0,0 0 0,2-1 0,0 1 0,0 0 0,2-1 0,0 0 0,10 20 0,-12-28 0,1 0 0,1 0 0,-1-1 0,1 1 0,0-1 0,1-1 0,0 1 0,0-1 0,0 0 0,1 0 0,0-1 0,0 1 0,1-2 0,-1 1 0,1-1 0,8 3 0,-13-6 0,-1 0 0,0 0 0,1 0 0,-1-1 0,1 1 0,-1-1 0,1 0 0,-1 0 0,1 0 0,-1 0 0,1 0 0,-1 0 0,1-1 0,-1 1 0,1-1 0,-1 0 0,1 0 0,-1 0 0,0 0 0,3-2 0,-1 0 0,-1 1 0,0-1 0,0-1 0,0 1 0,0 0 0,0-1 0,-1 1 0,1-1 0,-1 0 0,3-8 0,1-5 0,-1 0 0,0 0 0,-2-1 0,4-28 0,-4 7 0,-2-43 0,-1 83 0,1 22 0,0 1 0,9 38 0,-5-45 0,1 0 0,13 27 0,-16-38 0,0-1 0,1 1 0,-1-1 0,1 0 0,0 0 0,0 0 0,1-1 0,-1 1 0,1-1 0,0 0 0,6 3 0,-9-6 0,0 0 0,-1 0 0,1-1 0,0 1 0,0 0 0,0-1 0,0 1 0,0-1 0,0 0 0,0 0 0,0 0 0,0 0 0,0 0 0,0 0 0,0-1 0,0 1 0,0 0 0,0-1 0,3-1 0,-1 0 0,-1 0 0,1 0 0,-1-1 0,1 1 0,-1-1 0,0 0 0,0 0 0,0 0 0,2-3 0,2-4 0,0 0 0,-1 0 0,0-1 0,-1 0 0,7-19 0,-6 9 0,-2 0 0,0-1 0,-1 1 0,0-41 0,-2 76 0,0 0 0,1 0 0,1 0 0,0 0 0,1 0 0,1 0 0,5 12 0,-6-18 0,0 0 0,0 0 0,0 0 0,1-1 0,0 0 0,1 0 0,0 0 0,0-1 0,0 1 0,1-2 0,-1 1 0,2-1 0,-1 0 0,0 0 0,12 5 0,-12-8 0,0 1 0,0-1 0,0 0 0,1-1 0,-1 0 0,1 0 0,-1 0 0,1-1 0,-1 0 0,1 0 0,-1-1 0,1 0 0,-1-1 0,0 1 0,1-2 0,-1 1 0,0-1 0,0 0 0,0 0 0,-1 0 0,1-1 0,-1 0 0,11-10 0,-10 8 0,-1 0 0,0-1 0,0 0 0,0 0 0,-1 0 0,0-1 0,0 0 0,-1 0 0,0 0 0,-1 0 0,0-1 0,0 1 0,0-1 0,-1 0 0,-1 0 0,1 0 0,-2 0 0,1 0 0,-2-15 0,0 18 0,0-1 0,-1 1 0,0-1 0,0 1 0,0 0 0,-1 0 0,0 0 0,0 0 0,-1 1 0,0-1 0,-7-8 0,9 11 0,-1 0 0,0 0 0,1 1 0,-1-1 0,0 0 0,-1 1 0,1 0 0,0 0 0,-1 0 0,1 0 0,-1 1 0,1-1 0,-1 1 0,0 0 0,0 0 0,0 0 0,0 0 0,1 1 0,-1 0 0,-7 0 0,9 0 0,-1 1 0,0 0 0,0 0 0,1 1 0,-1-1 0,0 1 0,1-1 0,0 1 0,-1 0 0,1-1 0,0 1 0,0 1 0,0-1 0,0 0 0,0 0 0,0 1 0,1-1 0,-1 1 0,1-1 0,0 1 0,-1 0 0,0 5 0,-2 4 0,1-1 0,0 1 0,1 0 0,-1 16 0,2-3 0,2 0 0,0 1 0,2-1 0,0 0 0,8 26 0,43 124 0,-29-101 0,-10-29 0,34 118 0,-44-141 0,-1 0 0,0 1 0,-2-1 0,-1 1 0,-1 29 0,-1-46 0,0 1 0,-1-1 0,1 0 0,-1 0 0,0 0 0,-1 0 0,1 0 0,-1 0 0,-1 0 0,1-1 0,-1 1 0,0-1 0,0 0 0,0 0 0,-1-1 0,-7 7 0,9-8 0,-1-1 0,0 1 0,0-1 0,0 0 0,0 0 0,0 0 0,0 0 0,-1-1 0,1 0 0,0 0 0,-1 0 0,1 0 0,-1-1 0,1 0 0,-1 0 0,1 0 0,-1 0 0,0-1 0,1 1 0,0-1 0,-1 0 0,1-1 0,-8-3 0,8 4-5,1-1 0,0 0 0,-1 0 0,1 0 0,0-1 0,0 1 0,1-1 1,-1 1-1,0-1 0,1 0 0,0 0 0,0 0 0,0-1 0,0 1 0,-2-6 0,1 2 30,1 0-1,1 1 1,-1-1 0,1 0-1,0 0 1,1 0 0,0-13-1,3-3-320,0 1-1,1 1 0,2-1 1,8-24-1,13-26-6529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53 113 24575,'-9'15'0,"1"0"0,0 1 0,2 0 0,-1 0 0,-3 19 0,8-30 0,1 1 0,1-1 0,-1 1 0,1 0 0,0-1 0,0 1 0,0 0 0,3 8 0,-2-11 0,0 0 0,0 0 0,0 0 0,0 0 0,1 0 0,-1 0 0,1-1 0,0 1 0,0 0 0,0-1 0,0 0 0,0 0 0,1 1 0,-1-1 0,1 0 0,3 2 0,-4-3 0,1 1 0,-1-1 0,1 0 0,-1 0 0,0 0 0,1 0 0,0 0 0,-1-1 0,1 1 0,-1-1 0,1 0 0,0 0 0,-1 0 0,1 0 0,0 0 0,-1 0 0,1-1 0,0 1 0,-1-1 0,4-1 0,-1 0 0,-1 0 0,0-1 0,0 0 0,-1 1 0,1-2 0,-1 1 0,1 0 0,-1 0 0,0-1 0,5-7 0,1-4 0,-1 0 0,0-1 0,-1 0 0,10-35 0,-13 38 0,-1 0 0,0 0 0,-1-1 0,0 0 0,-2 1 0,0-16 0,0 26 0,0 0 0,0 0 0,0 0 0,-1 0 0,0 0 0,1-1 0,-1 1 0,0 1 0,0-1 0,-1 0 0,1 0 0,-1 0 0,1 1 0,-1-1 0,0 1 0,0-1 0,0 1 0,0 0 0,0-1 0,-1 1 0,1 0 0,-1 1 0,1-1 0,-1 0 0,0 1 0,0-1 0,1 1 0,-1 0 0,0 0 0,0 0 0,0 1 0,-6-2 0,6 2 0,0 0 0,0 0 0,0 0 0,0 0 0,0 0 0,0 1 0,0 0 0,0-1 0,0 1 0,0 0 0,1 0 0,-1 1 0,0-1 0,0 0 0,1 1 0,-5 3 0,3-1 0,0-1 0,1 1 0,-1 1 0,1-1 0,0 0 0,0 1 0,0 0 0,-4 9 0,3-4 0,0 1 0,1 0 0,1 0 0,-1 0 0,2 0 0,0 0 0,0 1 0,1 17 0,1-21 0,1 0 0,0 0 0,0-1 0,0 1 0,1 0 0,0-1 0,1 0 0,0 1 0,0-1 0,0-1 0,1 1 0,0-1 0,0 0 0,1 0 0,0 0 0,0-1 0,0 0 0,0 0 0,1 0 0,0-1 0,0 0 0,0 0 0,1-1 0,-1 0 0,10 2 0,-4 0 0,1-2 0,-1 0 0,1 0 0,0-1 0,0-1 0,-1-1 0,1 0 0,0 0 0,0-1 0,0-1 0,0-1 0,-1 1 0,1-2 0,13-5 0,-23 7-124,1 0 0,0-1 0,-1 1 0,0-1 0,0 0 0,0 0-1,0-1 1,0 1 0,-1-1 0,4-4 0,6-12-6702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24575,'0'-1'0,"0"0"0,0-1 0,1 1 0,-1 0 0,1-1 0,-1 1 0,1 0 0,-1-1 0,1 1 0,0 0 0,-1 0 0,1 0 0,0 0 0,0-1 0,0 1 0,0 0 0,0 1 0,0-1 0,0 0 0,0 0 0,1 0 0,-1 1 0,0-1 0,0 0 0,1 1 0,1-1 0,40-10 0,-31 9 0,80-14 0,147-7 0,-298 22 0,35 0 0,0 0 0,0 2 0,0 1 0,-33 6 0,54-7 0,0 0 0,0 1 0,0 0 0,0-1 0,0 1 0,0 0 0,0 1 0,0-1 0,1 0 0,0 1 0,-1-1 0,1 1 0,0 0 0,0 0 0,0 0 0,0 0 0,1 0 0,-1 0 0,1 1 0,0-1 0,0 0 0,-1 5 0,-2 10 0,1 0 0,-2 37 0,4-39 0,-2 44 60,5 77 0,0-105-357,2 0 0,2 0 0,1 0 0,11 33 0,-10-46-6529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24575,'-4'14'0,"-3"8"0,-3 6 0,0-3-8191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4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24575,'-17'5'0,"-7"5"0,2 6 0,4 4 0,9-1 0,12-3 0,8-5 0,4-9 0,2-5 0,0-5 0,-5-7 0,-3 4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3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434 0 24575,'18'36'0,"10"34"0,5 27 0,-3 24 0,-7 18 0,-16 12 0,-22 7 0,-23-1 0,-27-5 0,-24-14 0,-24-19 0,-20-24 0,14-28-8191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37:24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5:44:27.3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24575,'0'-5'0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1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0 634 24575,'4'-2'0,"-1"-1"0,0 1 0,1-1 0,-1 1 0,0-1 0,0 0 0,3-4 0,2-1 0,47-42 0,2 2 0,2 3 0,2 3 0,2 2 0,1 3 0,119-49 0,-57 39 0,2 6 0,242-45 0,-149 51 0,2 10 0,369 7 0,-517 21 0,-1 4 0,-1 3 0,0 4 0,0 2 0,-1 4 0,-2 2 0,0 4 0,-1 3 0,64 38 0,-60-25 0,-39-21 0,60 27 0,-92-47 0,0-1 0,-1 1 0,1 0 0,0-1 0,0 1 0,-1-1 0,1 0 0,0 1 0,0-1 0,0 0 0,0 0 0,-1 0 0,1 0 0,0-1 0,0 1 0,3-1 0,-4 0 0,0 1 0,0-1 0,0 0 0,-1 0 0,1 1 0,0-1 0,0 0 0,-1 0 0,1 0 0,0 0 0,-1 0 0,1 0 0,-1 0 0,1 0 0,-1 0 0,0 0 0,1 0 0,-1 0 0,0 0 0,0-2 0,1-6 0,-2 0 0,1-1 0,-1 1 0,0 0 0,-4-12 0,2 7 0,0-3 0,-2-1 0,0 1 0,-1 1 0,0-1 0,-1 1 0,-1 0 0,-1 1 0,0-1 0,-20-23 0,16 28 0,14 20 0,16 23 0,114 111 0,-39-47 0,-90-95 0,0 1 0,0 0 0,-1 0 0,1 0 0,-1 0 0,1 1 0,-1-1 0,0 0 0,0 1 0,0-1 0,0 1 0,0-1 0,0 1 0,-1-1 0,1 1 0,-1-1 0,0 1 0,1 0 0,-2 3 0,0-3 0,0 0 0,0 0 0,-1 0 0,1 0 0,-1 0 0,0 0 0,0 0 0,0 0 0,0-1 0,-1 1 0,1-1 0,-1 0 0,1 0 0,-1 1 0,-4 1 0,-41 26-315,-1-1 0,-61 25-1,96-47-103,-80 36-6407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24575,'27'-10'0,"1"0"0,0 2 0,1 1 0,-1 1 0,48-3 0,-53 6 0,516-49 0,-788 53 0,235-3 0,11 2 0,0-1 0,0 1 0,1 0 0,-1 0 0,0 0 0,0 0 0,0 0 0,1 1 0,-6 1 0,6-1 0,1 0 0,0 0 0,0 0 0,0 0 0,0 0 0,0 0 0,0 1 0,0-1 0,0 0 0,0 1 0,0-1 0,1 1 0,-1-1 0,1 1 0,-1-1 0,1 1 0,0-1 0,-1 1 0,1-1 0,0 1 0,0-1 0,0 3 0,-3 36 0,3 1 0,5 58 0,20 84 0,-8-67 0,-1-10-1365,-7-70-5461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3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1079 43 24575,'-4'-4'0,"0"0"0,-1 0 0,0 0 0,0 1 0,0-1 0,0 1 0,0 1 0,-1-1 0,1 1 0,-1 0 0,0 0 0,0 1 0,-11-3 0,8 4 0,0 0 0,0 0 0,1 1 0,-1 0 0,0 0 0,1 1 0,-1 0 0,-13 6 0,0 2 0,0 1 0,1 0 0,1 2 0,0 1 0,1 0 0,-20 19 0,-3 9 0,3 1 0,1 1 0,2 3 0,2 1 0,2 1 0,-45 95 0,14 1 0,-58 196 0,52-104 0,11 2 0,11 3 0,10 2 0,11 1 0,6 297 0,22-422 0,6-1 0,5-1 0,5 0 0,6-1 0,45 139 0,-41-179 0,3-1 0,3-1 0,55 87 0,-54-109 0,1-1 0,4-2 0,1-1 0,82 74 0,-89-95 0,2-1 0,0-2 0,2-1 0,1-3 0,0 0 0,52 17 0,-22-14 0,2-3 0,141 22 0,-176-39 0,0-1 0,0-2 0,1-1 0,-1-2 0,0-2 0,0-1 0,0-2 0,-1-1 0,0-2 0,-1-1 0,0-2 0,0-2 0,-2 0 0,0-3 0,0 0 0,-2-2 0,-1-1 0,0-2 0,-1 0 0,26-31 0,-14 8 0,-3-1 0,-1-2 0,-3-2 0,-2-1 0,-2-1 0,33-88 0,94-353 0,-150 474 0,48-185 0,-8-2 0,-10-2 0,13-273 0,-46 345 0,-6 0 0,-6 0 0,-6 1 0,-37-159 0,23 173 0,-5 1 0,-54-127 0,66 199 0,-2 1 0,-1 0 0,-3 2 0,-2 1 0,-2 2 0,-1 1 0,-61-59 0,39 52 17,-3 2 0,-1 2 1,-2 4-1,-2 1 0,-1 4 0,-135-55 0,143 71-166,0 3 1,-1 2-1,0 2 1,-1 3-1,0 3 1,-1 2-1,0 2 1,0 3-1,-69 10 1,21 6-6678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3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0 582 24575,'6'0'0,"0"-1"0,0 0 0,0 0 0,-1-1 0,8-2 0,12-3 0,241-46 0,448-32 0,188 55 0,-200 1 0,-244 8 0,111-13 0,-262 13 0,-188 9 0,26-1 0,99-9 0,-206 18 0,30-8 0,-42 6 0,39-2 0,-59 8 0,0-1 0,0 0 0,0 0 0,0 0 0,0-1 0,10-4 0,-15 6 0,0-1 0,0 1 0,0-1 0,0 1 0,0-1 0,0 0 0,0 1 0,0-1 0,0 0 0,-1 0 0,1 1 0,0-1 0,-1 0 0,1 0 0,-1 0 0,1 0 0,-1 0 0,1 0 0,-1 0 0,1 0 0,-1 0 0,0 0 0,0 0 0,0 0 0,1-1 0,-1 1 0,0 0 0,0 0 0,-1 0 0,1 0 0,0 0 0,0 0 0,0 0 0,-1 0 0,1 0 0,0 0 0,-1 0 0,1 0 0,-1 0 0,0 0 0,1 0 0,-1 0 0,0 0 0,1 0 0,-1 0 0,-1 0 0,-18-21 0,0 2 0,-1 0 0,-1 1 0,0 2 0,-28-17 0,39 27 0,7 3 0,0 1 0,-1 1 0,1-1 0,-1 1 0,1 0 0,-1 0 0,-5-2 0,10 4 0,0 0 0,0 0 0,0 0 0,0 0 0,-1 0 0,1 0 0,0 0 0,0 0 0,0 0 0,0 0 0,0 0 0,0 0 0,0 0 0,0 0 0,-1 0 0,1 0 0,0 0 0,0 0 0,0 0 0,0 0 0,0 1 0,0-1 0,0 0 0,0 0 0,0 0 0,0 0 0,0 0 0,0 0 0,-1 0 0,1 0 0,0 0 0,0 0 0,0 0 0,0 1 0,0-1 0,0 0 0,0 0 0,0 0 0,0 0 0,0 0 0,0 0 0,0 0 0,0 0 0,0 1 0,0-1 0,0 0 0,0 0 0,0 0 0,0 0 0,0 0 0,0 0 0,0 0 0,0 0 0,0 0 0,0 1 0,1-1 0,4 10 0,8 7 0,-3-8 0,0 0 0,1-1 0,0 0 0,1-1 0,0 0 0,19 7 0,-14-6 0,-1 0 0,22 16 0,-37-23 0,1 0 0,-1 0 0,0 0 0,0 0 0,1 0 0,-1 0 0,0 1 0,0-1 0,0 0 0,-1 1 0,1-1 0,0 1 0,0-1 0,-1 1 0,1 0 0,-1-1 0,1 1 0,-1-1 0,0 1 0,0 0 0,0-1 0,1 1 0,-2 0 0,1-1 0,0 1 0,0 0 0,0-1 0,-1 1 0,1 0 0,-1-1 0,1 1 0,-1-1 0,0 1 0,0-1 0,0 1 0,-2 2 0,-3 5 0,-2 0 0,0 0 0,0-1 0,-12 11 0,5-6 0,0 1-97,-9 8-114,0 1-1,2 1 1,1 0 0,0 2-1,-27 46 1,33-39-6615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4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50 24575,'0'-1'0,"0"-1"0,0 1 0,0 0 0,0 0 0,0-1 0,0 1 0,0 0 0,-1 0 0,1 0 0,0-1 0,-1 1 0,1 0 0,-1 0 0,1 0 0,-1 0 0,1 0 0,-1 0 0,0 0 0,1 0 0,-1 0 0,0 0 0,0 0 0,0 0 0,0 0 0,0 1 0,0-1 0,0 0 0,0 1 0,0-1 0,0 1 0,0-1 0,-1 1 0,1-1 0,0 1 0,0 0 0,0 0 0,-1 0 0,-1-1 0,0 2 0,0-1 0,-1 0 0,1 1 0,0 0 0,0 0 0,0 0 0,0 0 0,0 0 0,0 1 0,0-1 0,0 1 0,1 0 0,-1 0 0,-2 2 0,-6 7 0,1 1 0,0 0 0,1 0 0,0 1 0,1 0 0,0 1 0,1 0 0,1 0 0,0 1 0,1-1 0,0 1 0,2 0 0,-1 1 0,2-1 0,0 0 0,1 23 0,1-28 0,0 0 0,1-1 0,1 1 0,0 0 0,0-1 0,1 1 0,0-1 0,0 0 0,1 0 0,0 0 0,10 15 0,-9-18 0,1 1 0,-1-1 0,1-1 0,0 1 0,1-1 0,-1 0 0,1 0 0,0-1 0,0 0 0,1 0 0,-1 0 0,1-1 0,-1-1 0,1 1 0,14 2 0,-12-3 0,0-1 0,1 1 0,-1-2 0,1 1 0,-1-1 0,0-1 0,1 0 0,12-3 0,-18 3 0,0-1 0,-1 1 0,1-1 0,0 0 0,-1-1 0,0 1 0,1-1 0,-1 0 0,0 0 0,-1 0 0,1 0 0,0-1 0,-1 1 0,0-1 0,0 0 0,0 0 0,0 0 0,-1-1 0,4-5 0,-1-4 0,0 1 0,-1-1 0,0 0 0,-1 0 0,-1 0 0,0 0 0,-1 0 0,0-1 0,-1 1 0,-1 0 0,-1 0 0,1-1 0,-2 1 0,0 0 0,-1 0 0,0 1 0,-13-27 0,12 30 0,-1 0 0,0 0 0,0 1 0,-1-1 0,0 1 0,-1 1 0,0-1 0,0 1 0,-1 1 0,0 0 0,0 0 0,0 1 0,-1 0 0,0 0 0,-1 1 0,1 0 0,-1 1 0,0 1 0,0-1 0,0 2 0,0-1 0,-19 0 0,21 2-195,1 1 0,-1 1 0,0-1 0,0 1 0,1 1 0,-17 4 0,0 5-6631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5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53 24575,'-4'0'0,"7"0"0,8 0 0,10 0 0,11 0 0,5-5 0,4-1 0,5 1 0,3 0 0,-2-2 0,-1-1 0,-3 1 0,-4 2 0,-14 2 0,-15 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2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7 24575,'-9'-5'0,"1"4"0,8 5 0,11 3 0,9 5 0,10-1 0,4-1 0,1-3 0,-6 2 0,-7 4 0,-13 5 0,-16 7 0,-15 9 0,-14 12 0,-14 7 0,2-6-8191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0 331 24575,'1'-19'0,"1"-1"0,0 1 0,1-1 0,10-32 0,33-69 0,-16 43 0,-29 76 0,-3 4 0,-5 12 0,-9 23 0,13-24 0,0-1 0,1 0 0,0 1 0,1-1 0,0 1 0,1-1 0,1 1 0,0 0 0,5 22 0,-3-25 0,0 0 0,1 0 0,0 0 0,1-1 0,0 1 0,1-1 0,0 0 0,0-1 0,1 0 0,0 0 0,0 0 0,9 7 0,-6-7 0,-5-5 0,-1 1 0,0 0 0,0-1 0,0 1 0,0 1 0,3 4 0,-6-8 0,-1 0 0,1 0 0,-1 0 0,0 0 0,1 0 0,-1 0 0,0 0 0,0 0 0,0 0 0,0 0 0,0 0 0,0 0 0,0 0 0,0 0 0,0 0 0,0 0 0,-1 0 0,1 0 0,0 0 0,-1 0 0,1 0 0,0 0 0,-1 0 0,0 0 0,1 0 0,-1-1 0,1 1 0,-1 0 0,0 0 0,0-1 0,1 1 0,-1 0 0,0-1 0,0 1 0,0-1 0,0 1 0,0-1 0,1 1 0,-3 0 0,-14 6-195,1-1 0,-1 0 0,0-1 0,-1-1 0,1-1 0,-36 3 0,35-4-6631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0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34 113 24575,'-12'-6'0,"-10"-7"0,27 9 0,18 2 0,497-1 0,-270 5 0,445 42 0,-298-10 0,-357-32 0,-2 0 0,0 1 0,0 1 0,43 12 0,-60-12 0,-31-15 0,-11-8 0,-3-9 0,5 5 0,0 2 0,-35-30 0,95 75 0,1-1 0,2-2 0,65 22 0,-107-42 0,0-1 0,0 1 0,0-1 0,0 1 0,0 0 0,0-1 0,-1 1 0,1 0 0,0 0 0,-1 1 0,1-1 0,0 0 0,-1 0 0,1 1 0,-1-1 0,0 1 0,0 0 0,2 1 0,-3-1 0,-1-1 0,1 1 0,0-1 0,-1 0 0,0 1 0,1-1 0,-1 1 0,0-1 0,1 0 0,-1 0 0,0 1 0,0-1 0,0 0 0,0 0 0,0 0 0,0 0 0,-1 0 0,1 0 0,0 0 0,0 0 0,-1-1 0,1 1 0,0 0 0,-3 0 0,-115 55 0,82-40 0,-59 33 0,95-48 0,0-1 0,0 1 0,1-1 0,-1 1 0,0 0 0,0-1 0,0 1 0,0 0 0,1 0 0,-1-1 0,0 1 0,1 0 0,-1 0 0,0 0 0,0 2 0,1-3 0,0 1 0,0-1 0,0 0 0,0 1 0,1-1 0,-1 0 0,0 1 0,0-1 0,0 0 0,1 0 0,-1 1 0,0-1 0,0 0 0,0 0 0,1 1 0,-1-1 0,0 0 0,1 0 0,-1 1 0,0-1 0,0 0 0,1 0 0,-1 0 0,0 0 0,1 0 0,-1 0 0,0 0 0,1 1 0,-1-1 0,1 0 0,35 0 0,-8-6 0,-1-1 0,-1-1 0,1-1 0,-1-2 0,-1 0 0,25-17 0,-19 7 0,-31 20 0,1 1 0,-1 0 0,1 0 0,-1-1 0,1 1 0,-1-1 0,1 1 0,-1 0 0,0-1 0,1 1 0,-1-1 0,0 1 0,1-1 0,-1 1 0,0-1 0,0 1 0,1-1 0,-1 1 0,0-1 0,0 1 0,0-1 0,0 1 0,0-1 0,0 0 0,0 1 0,0-1 0,0 1 0,0-1 0,0 0 0,0 1 0,0-1 0,0 1 0,0-1 0,0 1 0,-1-1 0,1 1 0,0-1 0,0 1 0,-1-1 0,1 1 0,-1-1 0,1 1 0,0-1 0,-1 1 0,1 0 0,-1-1 0,1 1 0,0 0 0,-1-1 0,1 1 0,-1 0 0,0-1 0,1 1 0,-1 0 0,1 0 0,-2 0 0,-15-7 0,3 2 0,0 0 0,0-1 0,-23-14 0,32 16 0,0 1 0,1-1 0,0 0 0,0 0 0,0-1 0,0 1 0,0-1 0,1 0 0,0 0 0,0 0 0,1 0 0,-1-1 0,-2-8 0,-13-36 0,20 55 0,1 0 0,-1 0 0,0 0 0,0 0 0,-1 0 0,1 1 0,-1-1 0,0 0 0,-1 1 0,1-1 0,-1 1 0,0-1 0,-1 1 0,1-1 0,-1 1 0,0-1 0,-1 0 0,1 1 0,-4 6 0,-15 79 0,3-155 0,13 23 0,0-5 0,4 46 0,0 0 0,0 0 0,0 0 0,0 0 0,0 1 0,0-1 0,0 0 0,0 0 0,0 0 0,-1 0 0,1 0 0,0 0 0,0 0 0,0 1 0,0-1 0,0 0 0,0 0 0,0 0 0,0 0 0,0 0 0,0 0 0,0 0 0,0 0 0,0 0 0,-1 0 0,1 0 0,0 1 0,0-1 0,0 0 0,0 0 0,0 0 0,0 0 0,0 0 0,-1 0 0,1 0 0,0 0 0,0 0 0,0 0 0,0 0 0,0 0 0,0 0 0,0 0 0,-1 0 0,1 0 0,0 0 0,0 0 0,0 0 0,0 0 0,0 0 0,0-1 0,0 1 0,0 0 0,-1 0 0,1 0 0,0 0 0,0 0 0,0 0 0,0 0 0,0 0 0,0 0 0,-8 31 0,3 0 0,-2 10 0,4-31 0,2-14 0,2-113 0,-1 237 0,0-341 0,0 388 0,0-287 0,0 120 0,0 0 0,0 0 0,0 0 0,0 0 0,0 0 0,0 0 0,0 0 0,0 0 0,0 0 0,0 0 0,0 0 0,0 0 0,-1 0 0,1 0 0,0 0 0,0 0 0,0 0 0,0 0 0,0 0 0,0 0 0,0 0 0,0 0 0,0 0 0,0 0 0,0 0 0,0 0 0,0 0 0,0 0 0,0 0 0,0 0 0,-1 0 0,1 0 0,0 0 0,0 0 0,0-1 0,0 1 0,0 0 0,0 0 0,0 0 0,0 0 0,0 0 0,0 0 0,0 0 0,0 0 0,-5 12 0,-3 18 0,2 11 0,0 61 0,6-102 0,0 0 0,0 0 0,1 0 0,-1 0 0,0 0 0,0-1 0,0 1 0,0 0 0,0 0 0,0 0 0,0 0 0,0 0 0,0 0 0,0 0 0,0 0 0,1 0 0,-1 0 0,0 0 0,0 0 0,0 0 0,0 0 0,0 0 0,0 0 0,0-1 0,1 1 0,-1 0 0,0 0 0,0 0 0,0 0 0,0 0 0,0 1 0,0-1 0,0 0 0,1 0 0,-1 0 0,0 0 0,0 0 0,0 0 0,0 0 0,0 0 0,0 0 0,0 0 0,0 0 0,1 0 0,-1 0 0,0 0 0,0 0 0,0 1 0,0-1 0,0 0 0,0 0 0,0 0 0,0 0 0,0 0 0,0 0 0,0 0 0,0 0 0,0 1 0,0-1 0,0 0 0,0 0 0,0 0 0,0 0 0,0 0 0,0 0 0,0 0 0,0 1 0,0-1 0,0 0 0,12-13 0,9-17 0,-20 27 0,1 1 0,0-1 0,0 1 0,0 0 0,1-1 0,-1 1 0,0 0 0,1 0 0,0 0 0,-1 1 0,1-1 0,0 1 0,0-1 0,0 1 0,0 0 0,0 0 0,0 0 0,0 1 0,0-1 0,0 1 0,0 0 0,0-1 0,1 1 0,-1 1 0,0-1 0,6 1 0,-8 0 0,0-1 0,-1 1 0,1-1 0,0 1 0,0-1 0,0 1 0,0 0 0,-1-1 0,1 1 0,0 0 0,-1-1 0,1 1 0,-1 0 0,1 0 0,0 0 0,-1 0 0,0 0 0,1-1 0,-1 1 0,0 0 0,1 0 0,-1 0 0,0 0 0,0 0 0,0 1 0,1 0 0,0-7 0,-1 2 0,0 4 0,-1 0 0,1 0 0,0 0 0,-1-1 0,1 1 0,-1 0 0,1 0 0,-1-1 0,1 1 0,-1 0 0,1-1 0,-1 1 0,0-1 0,0 1 0,1-1 0,-1 1 0,0-1 0,0 1 0,1-1 0,-3 1 0,1 0 0,0 0 0,0 0 0,-1 1 0,1-1 0,0 1 0,0-1 0,0 1 0,1 0 0,-4 3 0,-8 18 0,0 0 0,2 1 0,0 0 0,2 1 0,-10 42 0,3-13 0,16-54 0,0 0 0,0-1 0,0 1 0,0 0 0,0 0 0,0 0 0,0 0 0,0 0 0,0 0 0,0 0 0,0 0 0,0 0 0,0 0 0,0 0 0,0 0 0,0 0 0,0 0 0,-1 0 0,1 0 0,0 0 0,0 0 0,0 0 0,0 0 0,0 0 0,0 0 0,0 0 0,0 0 0,0 0 0,0 0 0,0 0 0,0 0 0,0 0 0,0 0 0,0 0 0,0 0 0,0 0 0,-1 0 0,1 0 0,0-13 0,2-19 0,13-69 0,15-70 0,-26 203 0,-3 28 0,-2 104 0,1-516 0,4 332 0,-4 20 0,0 0 0,0 0 0,1 0 0,-1 0 0,0 0 0,0 0 0,1-1 0,-1 1 0,0 0 0,0 0 0,1 0 0,-1 0 0,0 0 0,0 0 0,1 0 0,-1 0 0,0 1 0,0-1 0,1 0 0,-1 0 0,0 0 0,0 0 0,1 0 0,-1 0 0,0 0 0,0 1 0,0-1 0,1 0 0,-1 0 0,0 0 0,0 0 0,0 1 0,0-1 0,1 0 0,-1 0 0,0 0 0,0 1 0,0-1 0,23 39 0,-13-20 0,5 0 0,1 0 0,1-1 0,0-1 0,2-1 0,0-1 0,38 24 0,-57-39 0,0 0 0,0 1 0,0-1 0,0 0 0,1 0 0,-1 0 0,0 0 0,0 1 0,0-1 0,0 0 0,0 0 0,0 0 0,1 1 0,-1-1 0,0 0 0,0 0 0,0 1 0,0-1 0,0 0 0,0 0 0,0 0 0,0 1 0,0-1 0,0 0 0,0 0 0,0 1 0,0-1 0,0 0 0,-1 0 0,1 0 0,0 1 0,0-1 0,0 0 0,0 0 0,0 0 0,0 1 0,0-1 0,-1 0 0,1 0 0,0 0 0,0 0 0,0 1 0,0-1 0,-1 0 0,1 0 0,0 0 0,0 0 0,0 0 0,-1 0 0,1 0 0,0 0 0,0 1 0,-1-1 0,1 0 0,-16 7 0,14-7 0,-43 19 0,1 2 0,0 1 0,-45 32 0,128-105-1365,-28 31-5461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1:5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1360 110 24575,'12'-36'0,"-12"34"0,0-1 0,0 0 0,-1 1 0,1-1 0,-1 1 0,1-1 0,-1 0 0,0 1 0,0 0 0,0-1 0,0 1 0,0-1 0,-1 1 0,1 0 0,-1 0 0,1 0 0,-1 0 0,-4-4 0,2 4 0,0-1 0,0 0 0,-1 1 0,1 0 0,0 0 0,-1 0 0,0 1 0,1 0 0,-9-2 0,-8 1 0,1 1 0,0 1 0,-40 4 0,45-2 0,0 2 0,0 0 0,1 0 0,-1 1 0,1 1 0,0 0 0,1 1 0,0 1 0,-14 9 0,-19 18 0,-44 40 0,61-49 0,-138 133 0,137-126 0,1 2 0,2 1 0,-25 43 0,-11 37 0,6 3 0,-83 249 0,-23 272 0,126-463 0,7 1 0,-7 204 0,25-157 0,-1 50 0,13-207 0,4 1 0,11 68 0,45 407 0,-56-485 0,2 0 0,3 0 0,20 68 0,-17-90 0,1 0 0,1-1 0,3 0 0,0-1 0,43 61 0,-42-71 0,2-1 0,0 0 0,1-2 0,2 0 0,45 34 0,-27-29 0,0-2 0,74 33 0,97 24 0,-179-72 0,1-2 0,-1-1 0,2-1 0,63 2 0,140-13 0,-237 5 0,51-5 0,0-2 0,-1-2 0,0-3 0,74-27 0,187-93 0,-292 122 0,0 0 0,-1-1 0,0-1 0,-1-1 0,-1-1 0,0 0 0,0-1 0,-2-1 0,0 0 0,-1-1 0,17-27 0,7-16 0,-3-2 0,-3-1 0,-3-2 0,-2 0 0,-4-2 0,29-132 0,98-755 0,-118 319 0,-23 453 0,2-61 0,-12 189 0,-2 0 0,-15-81 0,-65-289 0,74 383 0,-1-1 0,-26-63 0,-43-73 0,19 48 0,40 83 0,-2 2 0,-38-58 0,43 79 0,-1 1 0,-1 0 0,0 2 0,-2 0 0,-34-26 0,18 20 0,-2 2 0,-64-32 0,-91-27 0,141 65-341,-2 2 0,-1 2-1,-75-9 1,27 11-6485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1:5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24575,'0'0'0,"-1"0"0,1 0 0,-1 0 0,1 0 0,0 0 0,-1 0 0,1 0 0,0 0 0,-1 0 0,1 0 0,-1 0 0,1 1 0,0-1 0,-1 0 0,1 0 0,0 0 0,-1 1 0,1-1 0,0 0 0,-1 0 0,1 1 0,0-1 0,0 0 0,-1 0 0,1 1 0,0-1 0,0 0 0,-1 1 0,1-1 0,0 1 0,0-1 0,0 0 0,0 1 0,0-1 0,0 0 0,0 1 0,0-1 0,0 1 0,0-1 0,0 0 0,0 1 0,0-1 0,0 1 0,0-1 0,0 0 0,0 1 0,0-1 0,0 0 0,0 1 0,1-1 0,-1 1 0,0-1 0,0 0 0,0 1 0,1-1 0,-1 0 0,1 1 0,20 31 0,-8-12 0,76 157 0,9 15 0,-85-170 0,2-1 0,0-1 0,2 0 0,0-1 0,1-1 0,31 25 0,-47-41 0,1 0 0,-1-1 0,0 1 0,1 0 0,0-1 0,-1 0 0,1 1 0,0-1 0,-1 0 0,1-1 0,0 1 0,5 0 0,-7-1 0,0 0 0,0-1 0,1 1 0,-1-1 0,0 1 0,0-1 0,0 1 0,0-1 0,0 0 0,0 0 0,0 1 0,0-1 0,0 0 0,0 0 0,0 0 0,-1 0 0,1 0 0,0 0 0,-1 0 0,1-1 0,0 1 0,-1 0 0,0 0 0,1 0 0,-1 0 0,0-1 0,1 1 0,-1 0 0,0 0 0,0-3 0,4-34 0,-1 0 0,-1-1 0,-6-54 0,0 11 0,2-137-1365,2 193-5461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737 112 24575,'0'-3'0,"0"0"0,-1 0 0,1 0 0,0 0 0,-1 0 0,0 0 0,0 0 0,0 0 0,0 0 0,0 1 0,0-1 0,-1 0 0,1 1 0,-1-1 0,0 1 0,0-1 0,0 1 0,-2-2 0,0 1 0,0 0 0,-1 0 0,1 0 0,-1 1 0,1 0 0,-1 0 0,0 0 0,0 0 0,-9-1 0,-1 1 0,0 0 0,0 1 0,0 1 0,0 0 0,0 1 0,-21 5 0,19-2 0,0 1 0,0 1 0,0 1 0,1 0 0,0 1 0,0 1 0,1 1 0,0 0 0,1 1 0,0 0 0,1 1 0,-16 18 0,-13 19 0,3 1 0,-35 59 0,70-102 0,-17 28 0,2 1 0,1 0 0,2 2 0,2 0 0,1 1 0,2 0 0,-7 50 0,5 5 0,-1 186 0,13-250 0,2-1 0,2 0 0,0 0 0,2 0 0,1-1 0,1 1 0,2-2 0,0 1 0,2-1 0,16 27 0,3 4 0,-4-8 0,50 72 0,-66-109 0,1 0 0,0 0 0,1-1 0,0 0 0,1-1 0,0 0 0,1-1 0,0-1 0,25 13 0,-14-12 0,1-1 0,1-2 0,-1 0 0,1-2 0,0 0 0,1-2 0,-1-2 0,0 0 0,1-1 0,-1-2 0,38-7 0,-47 5 0,-1-1 0,0 0 0,0-1 0,-1-1 0,0 0 0,0-1 0,-1-1 0,0 0 0,0-2 0,-1 1 0,0-2 0,23-24 0,-22 18 0,-1 0 0,-1-1 0,0 0 0,-2-1 0,0 0 0,-1-1 0,-1 0 0,-1-1 0,8-33 0,4-44 0,14-204 0,-27-103 0,-7 368 0,-2 0 0,-1 1 0,-3-1 0,0 1 0,-3 0 0,-1 1 0,-26-63 0,28 81 0,-2 1 0,1-1 0,-2 1 0,-1 1 0,0 0 0,0 1 0,-2 0 0,0 1 0,-1 1 0,0 0 0,-1 1 0,0 0 0,-1 1 0,0 1 0,-1 1 0,-26-10 0,5 6 30,0 2 0,-1 2 0,-50-5 0,-122 1-1515,139 13-5341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7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523 1 24575,'-5'0'0,"-10"0"0,-7 9 0,-9 11 0,-7 12 0,-12 9 0,-5 7 0,-3 8 0,4 3 0,3 2 0,5-2 0,6-6 0,10-7 0,10-8 0,13-10 0,16-14 0,7-10-8191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7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1 24575,'-18'26'0,"-11"23"0,-8 16 0,-8 11 0,0 1 0,-1 0 0,-2-3 0,2-1 0,1-5 0,-1-8 0,3-6 0,4-9 0,4-10 0,8-8 0,9-12 0,7-10-8191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699 1 24575,'-14'13'0,"-12"18"0,-12 22 0,-13 14 0,-5 11 0,-4 8 0,-4 8 0,-4 2 0,-1 1 0,4-1 0,8-9 0,9-10 0,8-14 0,12-13 0,14-14 0,19-19 0,8-12-8191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735 1 24575,'-32'27'0,"-18"21"0,-10 17 0,-9 11 0,-1 9 0,3 9 0,-1 2 0,2-3 0,4-8 0,7-4 0,5-13 0,6-12 0,15-21 0,17-26 0</inkml:trace>
  <inkml:trace contextRef="#ctx0" brushRef="#br0" timeOffset="1">708 158 24575,'-14'31'0,"-12"28"0,-16 18 0,-10 13 0,-4 9 0,-2 2 0,0-4 0,5-9 0,8-15 0,6-16 0,15-17 0,16-25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484 0 24575,'-22'36'0,"-17"25"0,-10 15 0,-6 13 0,-2 5 0,-1-1 0,1-7 0,6-9 0,6-9 0,12-12 0,16-14 0,19-16 0,18-20 0,6-12-8191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19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 0 24575,'-27'36'0,"-17"25"0,-11 11 0,-4 7 0,-2 3 0,1-8 0,7-8 0,11-14-8191</inkml:trace>
  <inkml:trace contextRef="#ctx0" brushRef="#br0" timeOffset="1">322 342 24575,'-31'31'0,"-20"19"0,-9 10 0,1 4 0,10-9-8191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5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5 24575,'-4'-1'0,"1"0"0,-1 0 0,1 1 0,-1-1 0,0 1 0,1 0 0,-1 0 0,0 0 0,1 1 0,-1-1 0,1 1 0,-1 0 0,0-1 0,1 2 0,-6 1 0,3 0 0,0 1 0,0 0 0,0 0 0,1 0 0,-1 0 0,1 1 0,-8 10 0,5-6 0,0 1 0,1 1 0,1-1 0,-1 1 0,2 1 0,0-1 0,0 1 0,-5 22 0,9-30 0,0 1 0,1-1 0,0 1 0,-1 0 0,2-1 0,-1 1 0,0 0 0,1-1 0,0 1 0,0-1 0,1 1 0,-1-1 0,1 0 0,0 1 0,0-1 0,0 0 0,1 0 0,-1 0 0,1-1 0,5 6 0,-6-7 0,0 0 0,1 0 0,-1-1 0,0 1 0,1-1 0,-1 0 0,1 1 0,-1-1 0,1-1 0,0 1 0,-1 0 0,1 0 0,0-1 0,0 0 0,-1 0 0,1 1 0,0-1 0,0-1 0,-1 1 0,1 0 0,0-1 0,0 1 0,-1-1 0,1 0 0,0 0 0,-1 0 0,1 0 0,-1-1 0,0 1 0,1-1 0,-1 1 0,0-1 0,0 0 0,4-3 0,1-3 0,0-1 0,0 1 0,0-1 0,-1 0 0,-1-1 0,1 1 0,-1-1 0,-1 0 0,5-16 0,10-20 0,-15 62 0,-3 12 0,-1-6-341,1 1 0,1-1-1,8 38 1,1-20-6485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68 24575,'-1'5'0,"1"0"0,-1-1 0,0 1 0,-1 0 0,1-1 0,-1 1 0,0-1 0,-3 6 0,-6 16 0,4-1 0,1-1 0,1 1 0,1 0 0,1 0 0,1 36 0,2-58 0,0-1 0,0 0 0,0 0 0,0 0 0,0 0 0,0 0 0,1 0 0,-1 0 0,1 0 0,0 0 0,-1 0 0,1 0 0,0 0 0,0 0 0,0-1 0,0 1 0,1 0 0,-1-1 0,0 1 0,1 0 0,-1-1 0,1 0 0,-1 1 0,1-1 0,0 0 0,0 0 0,-1 0 0,1 0 0,0 0 0,0 0 0,0-1 0,0 1 0,3 0 0,-1-1 0,0 0 0,0 0 0,-1-1 0,1 0 0,0 1 0,0-1 0,-1 0 0,1-1 0,0 1 0,-1-1 0,1 1 0,-1-1 0,0 0 0,1-1 0,-1 1 0,0 0 0,4-5 0,2-3 0,-1-1 0,0 0 0,0-1 0,-1 0 0,0 0 0,-1 0 0,-1-1 0,0 0 0,0 0 0,2-15 0,3-16 0,7-77 0,-15 94 0,-1 15 0,-2 31 0,1-1-85,-1 19 193,5 59 0,-2-85-258,0 0 1,0 0-1,1 0 1,0 0-1,1-1 0,0 0 1,0 0-1,2 0 1,11 18-1,2-5-6676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24575,'0'5'0,"0"9"0,0 8 0,0 9 0,0 8 0,0 1 0,0 4 0,0-2 0,0-8-8191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24575,'0'5'0,"-5"10"0,-5 7 0,-2 4 0,-2 7 0,-5 6 0,2 2 0,0-3 0,1-2 0,5-4 0,4-6-8191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24575,'4'0'0,"6"0"0,6 0 0,1 0-8191</inkml:trace>
  <inkml:trace contextRef="#ctx0" brushRef="#br0" timeOffset="1">367 0 24575,'4'0'0,"7"0"0,1 0-8191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4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24575,'36'-4'0,"16"-2"0,-1 0-8191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24575,'6'146'0,"-4"-128"0,1 0 0,1-1 0,0 1 0,2-1 0,-1 0 0,10 17 0,-13-30 0,0 0 0,0-1 0,0 1 0,0-1 0,1 0 0,-1 0 0,1 0 0,0 0 0,0 0 0,0 0 0,0-1 0,1 0 0,-1 1 0,1-1 0,3 1 0,-4-2 0,-1 0 0,1-1 0,-1 1 0,1-1 0,-1 0 0,1 0 0,-1 0 0,1 0 0,-1 0 0,1-1 0,-1 1 0,1-1 0,-1 1 0,1-1 0,-1 0 0,0 0 0,1 0 0,-1 0 0,0-1 0,0 1 0,0 0 0,0-1 0,0 0 0,4-3 0,3-6 0,0 1 0,-1-1 0,0-1 0,-1 0 0,0 0 0,-1 0 0,0-1 0,-1 0 0,7-27 0,-3-1 0,9-83 0,-12-1 0,-8 200 0,3 74 0,0-134 0,1 1 0,0 0 0,2-1 0,0 0 0,0 0 0,1 0 0,11 21 0,2-11-1365,-1-9-5461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24575,'0'-2'0,"1"0"0,0 0 0,0 0 0,0 0 0,0 0 0,1 0 0,-1 1 0,0-1 0,1 0 0,-1 1 0,1-1 0,0 1 0,0-1 0,-1 1 0,1 0 0,0 0 0,0 0 0,0 0 0,0 0 0,0 0 0,0 1 0,0-1 0,1 1 0,-1-1 0,0 1 0,0 0 0,0 0 0,1-1 0,-1 2 0,0-1 0,0 0 0,0 0 0,0 1 0,4 0 0,-3 1 0,1 0 0,0 0 0,-1 0 0,1 0 0,-1 0 0,0 1 0,0-1 0,0 1 0,0 0 0,0 0 0,0 0 0,-1 1 0,1-1 0,-1 0 0,0 1 0,0 0 0,2 7 0,1 6 0,-2 0 0,0 1 0,1 22 0,-4-53 0,0 0 0,1 0 0,1-1 0,0 1 0,1 0 0,0 0 0,6-14 0,-8 22 0,1 1 0,-1-1 0,1 1 0,0 0 0,0-1 0,1 1 0,0 0 0,-1 0 0,1 1 0,0-1 0,1 0 0,-1 1 0,1 0 0,-1 0 0,1 0 0,0 0 0,0 1 0,0-1 0,1 1 0,-1 0 0,1 0 0,8-2 0,-11 4 0,0 0 0,0 0 0,0 0 0,0 0 0,0 0 0,0 0 0,0 1 0,0-1 0,0 1 0,0-1 0,0 1 0,0 0 0,0 0 0,0 0 0,0 0 0,-1 0 0,1 0 0,2 3 0,-1-1 0,0 1 0,0-1 0,0 1 0,-1-1 0,0 1 0,0 0 0,0 0 0,2 6 0,1 5 0,-1 0 0,-1 0 0,3 28 0,-3-16 0,1-39 0,4-21 0,-2 11 0,19-52 0,-23 68 0,1 1 0,0-1 0,0 1 0,0-1 0,1 1 0,-1 0 0,1 0 0,0 1 0,8-7 0,-11 10 0,0 0 0,0 0 0,0 0 0,1 1 0,-1-1 0,0 0 0,1 1 0,-1-1 0,0 1 0,1 0 0,-1-1 0,0 1 0,1 0 0,-1 0 0,1 0 0,-1 0 0,1 0 0,-1 0 0,0 0 0,1 0 0,-1 1 0,0-1 0,3 1 0,-1 1 0,0 0 0,0-1 0,-1 1 0,1 0 0,-1 1 0,1-1 0,-1 0 0,0 1 0,4 4 0,1 5 0,0-1 0,-1 1 0,0 0 0,4 13 0,3 32 0,-12-47 0,0 0 0,1-1 0,1 1 0,0-1 0,0 1 0,0-1 0,1 0 0,10 16 0,-13-24 0,1 0 0,-1 0 0,0 0 0,1 0 0,-1 0 0,0 0 0,1 0 0,-1 0 0,1-1 0,0 1 0,-1 0 0,1-1 0,-1 0 0,1 1 0,0-1 0,-1 0 0,1 0 0,0 0 0,1 0 0,34-6 0,-31 4 0,230-65-1365,-178 48-5461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49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2398 498 24575,'-37'-2'0,"1"-1"0,-61-12 0,-71-28 0,96 23 0,-1573-342 0,1545 344 0,-130-17 0,217 36-49,16 3 149,19 6-899,-18-9 182,23 11-6209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1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73 24575,'-18'213'0,"11"-147"0,8-79 0,0-12 0,10-46 0,10 0 0,44-100 0,-60 182 0,3 19 0,-3-8 0,4 4 0,2 0 0,0 0 0,2-1 0,1-1 0,1 0 0,18 21 0,-24-31 0,-8-14 0,-1 1 0,1 0 0,0-1 0,-1 1 0,1 0 0,-1 0 0,1-1 0,-1 1 0,0 0 0,1 0 0,-1 0 0,0 0 0,1 0 0,-1-1 0,0 1 0,0 0 0,0 0 0,0 0 0,0 0 0,0 0 0,0 0 0,0 0 0,0 0 0,-1 0 0,1-1 0,0 1 0,0 0 0,-1 0 0,1 0 0,-1 0 0,1-1 0,-1 1 0,1 0 0,-1 0 0,1-1 0,-1 1 0,0 0 0,1-1 0,-1 1 0,0-1 0,0 1 0,1-1 0,-1 1 0,0-1 0,0 1 0,0-1 0,0 0 0,0 1 0,-8 2 0,0-1 0,0 0 0,0 0 0,-11 0 0,1 1 0,-52 12 0,0 3 0,-131 53 0,191-63 0,18-7 0,22-6 0,-19 1 0,0 0 0,0-1 0,0 0 0,-1-1 0,0 0 0,0 0 0,0-1 0,-1 0 0,0-1 0,0 1 0,-1-2 0,0 1 0,0-1 0,9-17 0,-1-4 0,-2 0 0,-1-1 0,12-47 0,-17 54 0,-4 16 0,-1-1 0,1 0 0,0 0 0,0 0 0,1 0 0,8-13 0,-15 37 0,-9 13 0,-15 17 0,-2-1 0,-2-2 0,-2-1 0,-74 71 0,199-184 0,-19 16 0,-37 25 0,-26 21 0,0 1 0,1 0 0,0 1 0,0 0 0,1 1 0,24-12 0,-36 19 0,1-1 0,0 1 0,0-1 0,0 1 0,0 0 0,-1 0 0,1-1 0,0 1 0,0 0 0,0 0 0,0 0 0,0 0 0,0 0 0,-1 0 0,1 0 0,0 0 0,0 1 0,0-1 0,0 0 0,0 0 0,-1 1 0,1-1 0,0 0 0,0 1 0,-1-1 0,1 1 0,0-1 0,0 1 0,-1 0 0,1-1 0,-1 1 0,1 0 0,0-1 0,-1 1 0,1 0 0,-1-1 0,0 1 0,1 0 0,-1 0 0,0 0 0,1 0 0,-1-1 0,0 1 0,0 0 0,0 0 0,1 0 0,-1 0 0,0 0 0,0 0 0,-1-1 0,1 1 0,0 0 0,0 0 0,0 0 0,-1 1 0,0 7 0,-1-1 0,0 0 0,0 0 0,-5 11 0,-23 65-1365,24-60-5461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1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16 24575,'0'-4'0,"-4"-2"0,-7 1 0,-5 4 0,-5 9 0,6 1 0,10-4 0,1 1 0,-7 4 0,-2 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6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 24575,'0'0'0,"0"0"0,0-1 0,-1 1 0,1 0 0,0 0 0,0-1 0,-1 1 0,1 0 0,0 0 0,-1 0 0,1-1 0,-1 1 0,1 0 0,0 0 0,-1 0 0,1 0 0,0 0 0,-1 0 0,1 0 0,0 0 0,-1 0 0,1 0 0,-1 0 0,1 0 0,0 0 0,-1 0 0,1 0 0,0 0 0,-1 0 0,1 1 0,-1-1 0,1 0 0,0 0 0,-1 0 0,1 1 0,0-1 0,0 0 0,-1 0 0,1 1 0,0-1 0,0 0 0,-1 1 0,1-1 0,0 0 0,0 0 0,0 1 0,-1-1 0,1 1 0,0-1 0,0 0 0,0 1 0,0-1 0,0 0 0,0 1 0,0-1 0,0 1 0,-5 28 0,4-26 0,-3 47 0,1 0 0,3 0 0,2 0 0,2 0 0,2 0 0,25 95 0,-28-135 0,0 0 0,1 0 0,0 0 0,0-1 0,1 0 0,1 0 0,-1 0 0,2-1 0,6 8 0,-11-13 0,1-1 0,0 1 0,0-1 0,0 0 0,0 0 0,0 0 0,0-1 0,0 1 0,1-1 0,-1 1 0,0-1 0,1 0 0,-1 0 0,1-1 0,-1 1 0,1-1 0,0 0 0,-1 0 0,1 0 0,-1 0 0,1 0 0,0-1 0,-1 0 0,1 0 0,-1 0 0,1 0 0,-1 0 0,0-1 0,4-1 0,2-3 0,0 0 0,-1-1 0,0 1 0,0-1 0,-1-1 0,1 0 0,-2 0 0,1 0 0,-1-1 0,0 0 0,-1 0 0,0 0 0,-1-1 0,0 0 0,4-12 0,2-11 0,-1-2 0,-1 1 0,3-40 0,-13 104 0,2 54 0,1-69 0,0-1 0,1 1 0,1 0 0,0-1 0,1 0 0,0 0 0,8 16 0,-10-26 14,0-1-1,0 1 0,1-1 0,-1 0 1,1 1-1,0-1 0,0-1 1,3 4-1,-4-5-72,-1 0-1,0 0 1,0-1-1,1 1 1,-1 0 0,0-1-1,1 1 1,-1-1-1,1 1 1,-1-1 0,1 0-1,-1 0 1,1 0-1,-1 0 1,0 0 0,1 0-1,-1 0 1,1 0-1,-1 0 1,1-1 0,-1 1-1,1 0 1,-1-1-1,3-1 1,13-10-6767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2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24575,'-11'58'0,"4"-1"0,1 1 0,4 75 0,1-88 0,1-35 0,-1 3 0,1 0 0,1 0 0,4 24 0,-5-35 0,0 0 0,1 0 0,-1 0 0,1 0 0,-1 0 0,1 0 0,0 0 0,0 0 0,0-1 0,0 1 0,0 0 0,0-1 0,1 1 0,-1 0 0,0-1 0,1 0 0,-1 1 0,1-1 0,0 0 0,-1 0 0,1 0 0,0 0 0,0 0 0,0 0 0,-1 0 0,1-1 0,0 1 0,0-1 0,0 1 0,0-1 0,0 0 0,3 1 0,-1-2 0,-1 0 0,1 0 0,0 0 0,0-1 0,-1 1 0,1-1 0,-1 0 0,1 0 0,-1 0 0,0 0 0,0-1 0,0 1 0,0-1 0,0 0 0,0 1 0,-1-1 0,4-6 0,4-6 0,0 0 0,11-24 0,-10 13 0,-1 1 0,0-2 0,-3 1 0,0-1 0,-1 0 0,3-48 0,-9 100 30,2 0 0,1 0 0,8 37 0,-8-50-179,0 0 1,1 0-1,0 0 1,1-1-1,0 1 1,1-1-1,0 0 1,1-1-1,9 11 1,3-2-6678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24575,'-9'31'0,"-7"19"0,-1 10 0,-2 4 0,2-5 0,-1-12 0,3-14-8191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24575,'0'5'0,"0"10"0,0 11 0,0 11 0,0 7 0,-4 5 0,-2 0 0,0-5 0,2-10-8191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3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24575,'4'0'0,"6"0"0,11-4 0,0-2-8191</inkml:trace>
  <inkml:trace contextRef="#ctx0" brushRef="#br0" timeOffset="1">315 21 24575,'9'-4'0,"7"-2"0,5 0 0,0 1-8191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24575,'-1'70'0,"3"128"0,-2-191 0,1 0 0,1 0 0,-1 0 0,1 0 0,0 0 0,1-1 0,-1 1 0,1-1 0,1 1 0,4 6 0,-7-12 0,0 1 0,0-1 0,0 0 0,0 1 0,0-1 0,1 0 0,-1 0 0,0 0 0,1 0 0,-1 0 0,1 0 0,-1-1 0,1 1 0,-1 0 0,1-1 0,0 1 0,-1-1 0,4 1 0,-3-1 0,1-1 0,-1 1 0,0-1 0,0 0 0,0 1 0,0-1 0,0 0 0,0 0 0,0 0 0,0 0 0,0-1 0,0 1 0,0-1 0,-1 1 0,1-1 0,-1 1 0,1-1 0,1-3 0,4-4 0,-1-1 0,0 1 0,0-2 0,-1 1 0,0 0 0,4-17 0,15-71 0,-11 42 0,-9 49 0,-1 20 0,-1 36 0,-2-32 0,0-8-136,1 1-1,0-1 1,1 0-1,0 0 1,0 0-1,1-1 1,0 1-1,1-1 0,6 13 1,6 2-6690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4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24575,'1'-1'0,"0"0"0,-1 1 0,1-1 0,0 0 0,0 0 0,0 1 0,0-1 0,0 0 0,0 1 0,0-1 0,0 1 0,0-1 0,0 1 0,0-1 0,0 1 0,0 0 0,0 0 0,0-1 0,1 1 0,-1 0 0,0 0 0,0 0 0,0 0 0,0 0 0,0 1 0,0-1 0,1 0 0,0 1 0,1 0 0,-1 1 0,0 0 0,0-1 0,0 1 0,-1 0 0,1 0 0,0 0 0,-1 0 0,1 0 0,-1 0 0,0 1 0,2 2 0,2 8 0,0 1 0,0-1 0,3 18 0,-8-30 0,1-20 0,2 0 0,0 0 0,1 1 0,1 0 0,1 0 0,9-21 0,-11 30 0,1 1 0,-1 0 0,1 0 0,1 0 0,0 1 0,0 0 0,14-12 0,-19 17 0,1 1 0,0-1 0,0 1 0,-1 0 0,1-1 0,0 1 0,0 0 0,0 0 0,1 1 0,-1-1 0,0 0 0,0 1 0,0-1 0,1 1 0,-1 0 0,0-1 0,0 1 0,1 0 0,-1 1 0,0-1 0,0 0 0,0 1 0,1-1 0,-1 1 0,0-1 0,0 1 0,0 0 0,0 0 0,0 0 0,0 0 0,0 1 0,0-1 0,0 0 0,-1 1 0,1 0 0,-1-1 0,4 4 0,-1 1 0,0 0 0,0 1 0,0-1 0,-1 1 0,0-1 0,0 1 0,0 0 0,-1 0 0,2 11 0,-1 4 0,3 39 0,-6-61 0,0 0 0,0 0 0,0-1 0,0 1 0,0 0 0,0 0 0,0 0 0,0 0 0,0 0 0,0 0 0,0 0 0,0 0 0,0 0 0,1 0 0,-1 0 0,0 0 0,0 0 0,0 0 0,0 0 0,0 0 0,0 0 0,0 0 0,0 0 0,0 0 0,0 0 0,0 0 0,0 0 0,1 0 0,-1 0 0,0 1 0,0-1 0,0 0 0,0 0 0,0 0 0,0 0 0,0 0 0,0 0 0,0 0 0,0 0 0,0 0 0,0 0 0,0 0 0,0 0 0,0 0 0,6-15 0,9-33 0,-10 33 0,-2 5 0,0 1 0,1 0 0,0 0 0,1 0 0,-1 0 0,8-8 0,-11 16 0,0 0 0,0-1 0,0 1 0,0 0 0,1 0 0,-1 0 0,1 0 0,-1 0 0,0 0 0,1 0 0,-1 0 0,1 0 0,0 1 0,-1-1 0,1 1 0,0-1 0,2 0 0,-2 2 0,0-1 0,-1 0 0,1 1 0,0-1 0,-1 1 0,1 0 0,0 0 0,-1-1 0,1 1 0,-1 0 0,1 0 0,-1 0 0,1 1 0,-1-1 0,0 0 0,0 1 0,1-1 0,-1 0 0,0 1 0,1 3 0,3 2-170,-1 1-1,-1 0 0,1 0 1,-1 0-1,-1 0 0,0 1 1,2 11-1,0 5-6655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5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24575,'0'22'0,"-5"17"0,-5 10 0,-6 5 0,-5 4 0,-3-5 0,3-11-8191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5 181 24575,'0'0'0,"-1"1"0,1-1 0,0 0 0,-1 1 0,1-1 0,0 0 0,-1 1 0,1-1 0,0 0 0,0 1 0,-1-1 0,1 1 0,0-1 0,0 1 0,0-1 0,0 1 0,-1-1 0,1 1 0,0-1 0,0 0 0,0 1 0,0-1 0,0 1 0,0-1 0,0 1 0,1-1 0,-1 1 0,0-1 0,0 1 0,0-1 0,0 1 0,0-1 0,1 1 0,-1-1 0,1 1 0,7 23 0,-7-22 0,3 10 0,2 0 0,0 0 0,0-1 0,1 0 0,10 13 0,-13-19 0,0 0 0,1 0 0,0 0 0,0-1 0,0 0 0,1 0 0,-1 0 0,1 0 0,0-1 0,0 0 0,12 4 0,-16-6 0,-1-1 0,1 0 0,0 1 0,-1-1 0,1 0 0,0 0 0,-1 0 0,1 0 0,0 0 0,-1-1 0,1 1 0,0 0 0,-1-1 0,1 1 0,0-1 0,-1 0 0,1 0 0,-1 1 0,1-1 0,-1 0 0,0 0 0,1 0 0,-1 0 0,0-1 0,0 1 0,0 0 0,0-1 0,0 1 0,0 0 0,0-1 0,0 1 0,0-1 0,-1 1 0,1-1 0,0 0 0,-1 1 0,0-1 0,1-2 0,2-8 0,-1-1 0,0 0 0,-1 1 0,0-14 0,-1 18 0,-3-232-1365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24575,'0'18'0,"0"14"0,0 12 0,0 1 0,0-1 0,0-4 0,0-9-8191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6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24575,'-14'27'0,"6"17"0,7 11 0,4-5-8191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6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24575,'4'0'0,"2"4"0,-1 7 0,0 5 0,-2 4 0,-1 4 0,-1 2 0,0-4-8191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7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24575,'4'0'0,"6"0"0,6 0 0,5 0 0,-2 0-8191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7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</inkml:trace>
  <inkml:trace contextRef="#ctx0" brushRef="#br0" timeOffset="1">263 1 24575,'-9'4'0,"-7"7"0,-6 4 0,2 1-8191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8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24575,'18'20'0,"0"2"0,-1 0 0,-2 1 0,18 35 0,-9-9 0,21 62 0,-44-109 0,-1 1 0,1-1 0,0 0 0,0 0 0,0 0 0,0 0 0,1 0 0,-1 0 0,0 0 0,1 0 0,1 2 0,-2-4 0,-1 0 0,0 0 0,1 0 0,-1 0 0,0 1 0,1-1 0,-1 0 0,1 0 0,-1 0 0,0 0 0,1-1 0,-1 1 0,0 0 0,1 0 0,-1 0 0,0 0 0,1 0 0,-1 0 0,0 0 0,1-1 0,-1 1 0,0 0 0,1 0 0,-1 0 0,0-1 0,0 1 0,1 0 0,-1-1 0,0 1 0,0 0 0,1 0 0,-1-1 0,0 1 0,0 0 0,0-1 0,0 1 0,0 0 0,1-1 0,-1 0 0,3-8 0,0-1 0,0 0 0,1-16 0,-2 19 0,23-237-1365,-24 222-5461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2:59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24575,'2'-10'0,"2"18"0,7 30 0,-4-12 0,-7-25 0,0-1 0,1 0 0,-1 0 0,0 1 0,0-1 0,0 0 0,0 0 0,0 1 0,0-1 0,0 0 0,1 0 0,-1 1 0,0-1 0,0 0 0,0 0 0,1 0 0,-1 1 0,0-1 0,0 0 0,0 0 0,1 0 0,-1 0 0,0 1 0,1-1 0,-1 0 0,0 0 0,0 0 0,1 0 0,-1 0 0,0 0 0,0 0 0,1 0 0,-1 0 0,0 0 0,1 0 0,-1 0 0,0 0 0,1 0 0,9-10 0,5-16 0,-7 4 0,-7 17 0,1 0 0,-1 1 0,1-1 0,0 0 0,0 1 0,1-1 0,0 1 0,-1-1 0,1 1 0,1 0 0,-1 1 0,1-1 0,3-3 0,-6 6 0,0 1 0,0 0 0,-1 0 0,1 0 0,0 0 0,0-1 0,-1 1 0,1 0 0,0 0 0,0 0 0,-1 1 0,1-1 0,0 0 0,0 0 0,-1 0 0,1 0 0,0 1 0,0-1 0,-1 0 0,1 1 0,0-1 0,-1 1 0,1-1 0,0 1 0,-1-1 0,1 1 0,-1-1 0,1 1 0,-1-1 0,1 1 0,-1 0 0,0-1 0,1 1 0,-1 0 0,0-1 0,1 2 0,15 34 0,-11-23 0,-5-13 0,0 0 0,0 1 0,0-1 0,1 0 0,-1 0 0,0 0 0,0 0 0,0 1 0,1-1 0,-1 0 0,0 0 0,0 0 0,0 0 0,1 0 0,-1 0 0,0 0 0,0 0 0,1 0 0,-1 0 0,0 0 0,1 0 0,-1 0 0,0 0 0,0 0 0,1 0 0,-1 0 0,0 0 0,0 0 0,1 0 0,-1 0 0,0 0 0,0 0 0,0 0 0,1-1 0,-1 1 0,0 0 0,0 0 0,0 0 0,1 0 0,-1-1 0,0 1 0,0 0 0,0 0 0,0 0 0,1-1 0,-1 1 0,0 0 0,0 0 0,0-1 0,0 1 0,0 0 0,0 0 0,0-1 0,0 1 0,0 0 0,0-1 0,9-17 0,-8 16 0,5-16 0,11-23 0,-16 39 0,0 0 0,0 0 0,1 0 0,-1 0 0,0 0 0,1 0 0,-1 0 0,1 0 0,0 1 0,0-1 0,0 1 0,0-1 0,0 1 0,2-1 0,-3 1 0,1 1 0,-1 0 0,1 0 0,-1 0 0,0 0 0,1 0 0,-1 0 0,1 1 0,-1-1 0,0 0 0,1 1 0,-1-1 0,0 1 0,1-1 0,-1 1 0,0 0 0,0-1 0,0 1 0,0 0 0,1 0 0,-1 0 0,0 0 0,0 0 0,-1 0 0,1 0 0,0 0 0,0 1 0,0-1 0,0 2 0,21 40 0,-22-41 0,22 56-1365,-14-33-5461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107 117 24575,'0'-2'0,"0"0"0,-1 1 0,1-1 0,-1 0 0,1 0 0,-1 0 0,0 0 0,1 1 0,-1-1 0,0 0 0,0 1 0,-1-1 0,1 1 0,0-1 0,0 1 0,-1 0 0,1-1 0,-1 1 0,1 0 0,-1 0 0,0 0 0,1 0 0,-1 0 0,-2 0 0,-3-3 0,-1 2 0,0-1 0,1 1 0,-16-3 0,-2 3 0,79 4 0,514-24 0,-547 20 0,-29 1 0,-32 0 0,36 1 0,-10 1 0,1 0 0,-1-2 0,1 1 0,-1-2 0,1 0 0,0 0 0,0-1 0,0-1 0,0 0 0,-18-9 0,29 12 0,1 0 0,-1 0 0,1 0 0,-1 0 0,1 0 0,-1 1 0,0-1 0,0 1 0,1-1 0,-1 1 0,0 0 0,0-1 0,1 1 0,-1 0 0,0 0 0,0 0 0,0 1 0,1-1 0,-1 0 0,0 1 0,0-1 0,1 1 0,-1-1 0,-1 2 0,0 0 0,1 0 0,0 0 0,0 1 0,0-1 0,0 1 0,0-1 0,1 1 0,-1-1 0,1 1 0,-1 0 0,1 0 0,0 0 0,0 0 0,0 3 0,-6 20 0,2 1 0,1 0 0,-1 37 0,6 85 0,1-76 0,0 90-1365,-2-127-5461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27 162 24575,'0'-3'0,"-2"7"0,-2 22 0,-5 39 0,-1 208 0,9-156 0,1-247 0,4-86 0,-1 179 0,2-1 0,1 0 0,18-58 0,-22 89 0,0 0 0,1 1 0,0-1 0,0 1 0,0 0 0,1 0 0,0 0 0,0 0 0,10-9 0,-12 13 0,0 0 0,1 1 0,-1-1 0,1 1 0,-1-1 0,1 1 0,0 0 0,-1 0 0,1 0 0,0 0 0,0 1 0,0-1 0,0 1 0,0-1 0,-1 1 0,1 0 0,0 0 0,0 1 0,0-1 0,0 0 0,0 1 0,0 0 0,-1 0 0,1 0 0,0 0 0,3 2 0,9 4 0,-1 1 0,-1 1 0,0 1 0,0-1 0,0 2 0,-1 0 0,14 17 0,69 97 0,-51-65 0,95 144 0,-136-200 0,-1 0 0,1 0 0,0-1 0,0 1 0,0-1 0,1 1 0,4 2 0,-8-6 0,0 0 0,0 0 0,0 0 0,1 1 0,-1-1 0,0 0 0,0 0 0,1 0 0,-1 0 0,0 0 0,0 0 0,1 0 0,-1 0 0,0 0 0,0 0 0,0 0 0,1 0 0,-1 0 0,0 0 0,0 0 0,1 0 0,-1-1 0,0 1 0,0 0 0,0 0 0,1 0 0,-1 0 0,0 0 0,0 0 0,0-1 0,1 1 0,-1 0 0,0 0 0,0 0 0,0-1 0,0 1 0,0 0 0,1 0 0,-1 0 0,0-1 0,0 1 0,0 0 0,1-25 0,-1 22 0,-20-412 0,20 413-41,5-36 207,-5 37-211,0 0 0,1-1 0,-1 1 0,0 1-1,1-1 1,-1 0 0,1 0 0,-1 0 0,1 0 0,-1 0 0,1 0-1,0 0 1,-1 1 0,1-1 0,0 0 0,0 0 0,-1 1-1,1-1 1,0 1 0,0-1 0,0 1 0,0-1 0,0 1-1,0-1 1,0 1 0,0 0 0,0 0 0,0-1 0,0 1-1,0 0 1,0 0 0,1 0 0,15 5-6781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7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79 112 24575,'0'-1'0,"0"1"0,0-1 0,0 0 0,0 0 0,0 0 0,0 0 0,0 0 0,0 0 0,0 0 0,0 0 0,-1 0 0,1 0 0,0 1 0,-1-1 0,1 0 0,-1 0 0,1 0 0,-1 1 0,1-1 0,-1 0 0,0 0 0,1 1 0,-1-1 0,0 1 0,1-1 0,-1 0 0,0 1 0,0 0 0,0-1 0,1 1 0,-2-1 0,0 1 0,1 0 0,0 0 0,-1 0 0,1 0 0,0 0 0,0 1 0,-1-1 0,1 1 0,0-1 0,0 0 0,0 1 0,-1 0 0,1-1 0,0 1 0,0 0 0,0-1 0,0 1 0,0 0 0,0 0 0,0 0 0,1 0 0,-2 2 0,-3 4 0,0 0 0,1 1 0,0 0 0,1 0 0,-1 0 0,1 0 0,1 1 0,0-1 0,0 1 0,1 0 0,0-1 0,0 1 0,1 10 0,0-15 0,0 0 0,0-1 0,0 1 0,1 0 0,0 0 0,-1 0 0,1 0 0,1-1 0,-1 1 0,0-1 0,1 1 0,0-1 0,0 1 0,0-1 0,0 0 0,0 0 0,1 0 0,-1 0 0,1 0 0,0 0 0,0-1 0,0 1 0,0-1 0,0 0 0,1 0 0,-1 0 0,1-1 0,-1 1 0,1-1 0,0 0 0,5 2 0,-6-3 0,0 1 0,0-1 0,0 0 0,0 0 0,0 0 0,0 0 0,0-1 0,0 1 0,0-1 0,0 0 0,0 0 0,0 0 0,0 0 0,-1 0 0,1-1 0,0 1 0,-1-1 0,5-3 0,-3 2 0,0-2 0,-1 1 0,1 0 0,-1-1 0,0 1 0,0-1 0,-1 0 0,1 0 0,2-8 0,0-4 0,-1 1 0,0-1 0,-1 1 0,-1-1 0,0-29 0,-3 38 0,1 0 0,-1 0 0,-1 0 0,1 0 0,-1 0 0,-1 0 0,1 1 0,-1-1 0,-6-8 0,8 14 0,0-1 0,0 1 0,-1 0 0,1 0 0,-1 0 0,0 0 0,0 0 0,1 0 0,-1 0 0,-1 1 0,1-1 0,0 1 0,0-1 0,0 1 0,-1 0 0,1 0 0,-1 0 0,1 0 0,-1 0 0,1 0 0,-1 1 0,1-1 0,-1 1 0,0 0 0,1 0 0,-1 0 0,0 0 0,1 0 0,-1 1 0,0-1 0,-3 2 0,5-2-29,0 1 0,0-1 0,0 0 0,0 0 0,0 1 0,0-1 0,0 1 0,0-1 0,0 1 0,0-1 0,0 1 0,0 0 0,0-1 0,1 1 0,-1 0-1,0 0 1,1-1 0,-1 1 0,0 0 0,1 0 0,-1 0 0,1 0 0,-1 0 0,1 0 0,0 0 0,-1 0 0,1 0 0,0 0 0,0 0 0,0 0 0,-1 0 0,1 0 0,0 0 0,1 0 0,-1 0-1,0 0 1,0 0 0,0 0 0,0 0 0,1 0 0,-1 0 0,1 0 0,-1 0 0,1 0 0,-1 0 0,2 1 0,11 14-6797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8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24575,'17'335'0,"-15"-310"0,1-8 0,-2 0 0,0-1 0,-1 1 0,-2 18 0,-4-23 0,-1-17 0,-5-21 0,7 9 0,0 0 0,1-1 0,0 1 0,2-1 0,0 0 0,1 1 0,1-1 0,4-34 0,-3 49 0,0 0 0,0 1 0,0-1 0,0 0 0,1 1 0,-1-1 0,1 1 0,0 0 0,0 0 0,0-1 0,0 1 0,0 0 0,0 1 0,0-1 0,1 0 0,-1 1 0,0-1 0,1 1 0,0 0 0,-1 0 0,1 0 0,0 0 0,-1 0 0,1 0 0,6 0 0,6-1 0,1 1 0,0 1 0,24 1 0,-22 0 0,-7 0 0,9 0 0,-1 0 0,1-2 0,33-4 0,-53 5 0,0 0 0,1 0 0,-1 1 0,0-1 0,1 0 0,-1 0 0,0 0 0,0 0 0,0 1 0,1-1 0,-1 0 0,0 0 0,0 1 0,0-1 0,1 0 0,-1 0 0,0 1 0,0-1 0,0 0 0,0 0 0,0 1 0,0-1 0,0 0 0,0 1 0,0-1 0,0 0 0,0 1 0,0-1 0,0 0 0,0 0 0,0 1 0,0-1 0,0 0 0,0 1 0,0-1 0,0 0 0,0 1 0,0-1 0,0 0 0,-1 0 0,1 1 0,0-1 0,0 0 0,0 0 0,-1 1 0,-9 26 0,3-7 0,6-18 0,1-1 0,-1 1 0,1 0 0,0 0 0,0-1 0,0 1 0,0 0 0,0 0 0,0-1 0,0 1 0,0 0 0,1 0 0,-1-1 0,1 1 0,-1 0 0,1-1 0,0 1 0,0-1 0,0 1 0,-1-1 0,1 1 0,1-1 0,-1 1 0,0-1 0,0 0 0,0 0 0,1 0 0,-1 0 0,1 0 0,-1 0 0,1 0 0,-1 0 0,1 0 0,-1-1 0,1 1 0,3 0 0,-2 0 0,-1-1 0,1 0 0,0 1 0,-1-1 0,1 0 0,-1-1 0,1 1 0,0 0 0,-1-1 0,1 0 0,0 1 0,-1-1 0,0 0 0,1 0 0,-1-1 0,1 1 0,-1 0 0,0-1 0,0 1 0,0-1 0,0 0 0,0 0 0,0 0 0,2-3 0,0-1 0,-1 0 0,0 0 0,0-1 0,0 1 0,-1-1 0,0 0 0,0 0 0,-1 1 0,1-1 0,-2 0 0,1-10 0,-1 15 0,0-1 0,0 1 0,0-1 0,0 0 0,0 1 0,-1-1 0,1 0 0,-1 1 0,0-1 0,1 1 0,-1-1 0,-1 1 0,1 0 0,0-1 0,0 1 0,-1 0 0,0 0 0,1 0 0,-1 0 0,0 0 0,0 0 0,0 0 0,0 1 0,0-1 0,0 1 0,-1 0 0,1-1 0,0 1 0,-1 0 0,1 0 0,-1 0 0,-3 0 0,3 1 0,0-1 0,1 1 0,-1 1 0,0-1 0,1 0 0,-1 1 0,0-1 0,1 1 0,-1 0 0,1 0 0,-1 0 0,1 0 0,-1 0 0,1 0 0,0 1 0,0-1 0,0 1 0,0 0 0,0 0 0,0 0 0,0 0 0,0 0 0,1 0 0,-1 0 0,1 0 0,-1 1 0,1-1 0,0 0 0,0 1 0,0-1 0,-1 6 0,-2 4 0,1 0 0,0 1 0,1-1 0,0 1 0,0 16 0,2-21 0,0 0 0,0 0 0,1 0 0,0 0 0,0-1 0,1 1 0,0 0 0,1-1 0,5 14 0,-5-17 0,-1 0 0,1 0 0,0 0 0,0-1 0,0 1 0,0-1 0,1 1 0,-1-1 0,1 0 0,0 0 0,0-1 0,0 1 0,0-1 0,1 0 0,-1 0 0,1 0 0,6 1 0,0 0-136,1-1-1,-1 0 1,1-1-1,0 0 1,0-1-1,0 0 1,-1-1-1,1-1 0,18-3 1,10-8-6690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8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44 24575,'-5'9'0,"-1"7"0,1 6 0,0-6 0,6-14 0,3-12 0,1-9 0,-1-5 0,-1-4 0,-1 8 0,-5 12 0,-2 16 0,-5 20 0,0 5-8191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24575,'1'-6'0,"1"10"0,4 25 0,5 13 0,-6-26 0,-2-6 0,0-1 0,0 0 0,1 0 0,0 0 0,6 9 0,-9-17 0,-1 0 0,1 0 0,0 0 0,0 0 0,-1-1 0,1 1 0,0 0 0,0 0 0,0-1 0,0 1 0,0 0 0,0-1 0,0 1 0,0-1 0,0 0 0,0 1 0,1-1 0,-1 0 0,2 1 0,-1-1 0,0-1 0,-1 1 0,1-1 0,0 0 0,-1 1 0,1-1 0,-1 0 0,1 0 0,-1 0 0,1 0 0,-1 0 0,1 0 0,-1 0 0,0 0 0,0-1 0,0 1 0,2-3 0,5-7 0,-1-1 0,-1 0 0,0 0 0,-1-1 0,0 0 0,0 0 0,3-24 0,-3 18 0,0 0 0,14-31 0,-18 49 0,-1 0 0,1 0 0,-1 0 0,1 0 0,-1 0 0,1 0 0,0 0 0,0 0 0,0 0 0,-1 0 0,1 0 0,0 0 0,0 0 0,0 1 0,0-1 0,1 0 0,-1 1 0,0-1 0,2 0 0,-2 1 0,0 0 0,0 0 0,0 0 0,0 0 0,0 0 0,0 1 0,0-1 0,0 0 0,0 0 0,0 1 0,0-1 0,0 1 0,-1-1 0,1 1 0,0-1 0,0 1 0,0 0 0,1 1 0,3 4 0,0 0 0,0 1 0,0 0 0,6 12 0,-8-12 0,4 3 0,-1 1 0,1-2 0,1 1 0,0-1 0,0 0 0,0-1 0,1 0 0,1 0 0,-1-1 0,1-1 0,1 1 0,-1-1 0,16 6 0,-21-10 0,0-1 0,0 1 0,0-1 0,0 0 0,0 0 0,1 0 0,-1-1 0,0 0 0,0 0 0,1 0 0,-1-1 0,0 1 0,0-1 0,0-1 0,0 1 0,0-1 0,0 0 0,0 0 0,0 0 0,-1 0 0,1-1 0,-1 0 0,1 0 0,-1 0 0,0-1 0,0 1 0,-1-1 0,1 0 0,-1 0 0,0 0 0,0-1 0,4-7 0,-1 0 0,0 0 0,0-1 0,-2 0 0,1 0 0,-2-1 0,0 1 0,2-15 0,-4 20 0,0-1 0,0 1 0,-1-1 0,0 1 0,-1-1 0,0 1 0,0-1 0,-1 1 0,1-1 0,-2 1 0,0 0 0,-5-11 0,7 17 0,0 0 0,0 0 0,0 0 0,0 0 0,-1 0 0,1 0 0,0 0 0,-1 1 0,0-1 0,1 0 0,-1 1 0,0 0 0,0-1 0,0 1 0,0 0 0,0 0 0,0 0 0,0 0 0,-1 1 0,1-1 0,0 0 0,0 1 0,-1 0 0,1-1 0,0 1 0,0 0 0,-1 0 0,1 0 0,0 1 0,-1-1 0,1 0 0,-3 2 0,2-1 0,0 1 0,0 0 0,-1 0 0,1 0 0,0 0 0,1 0 0,-1 1 0,0-1 0,1 1 0,0 0 0,-1 0 0,1 0 0,0 0 0,0 0 0,1 0 0,-1 1 0,1-1 0,0 0 0,-2 6 0,1 0 0,-1 1 0,2-1 0,-1 1 0,1-1 0,1 1 0,0-1 0,0 1 0,1 0 0,0-1 0,1 1 0,0-1 0,0 1 0,1-1 0,0 0 0,1 0 0,0 0 0,0-1 0,1 0 0,0 1 0,1-1 0,0-1 0,0 1 0,0-1 0,1 0 0,0-1 0,0 0 0,1 0 0,0 0 0,0-1 0,0 0 0,1 0 0,0-1 0,-1-1 0,1 1 0,1-1 0,15 3 0,-14-5 0,1 0 0,-1 0 0,0-2 0,1 1 0,-1-1 0,0-1 0,1 0 0,-1 0 0,0-1 0,0-1 0,-1 0 0,1 0 0,-1-1 0,0 0 0,0-1 0,13-10 0,-15 10 0,0-1 0,-1 0 0,1 0 0,-1-1 0,-1 0 0,1 0 0,-1-1 0,-1 1 0,0-1 0,0-1 0,0 1 0,-1-1 0,-1 1 0,0-1 0,0 0 0,-1 0 0,0-1 0,0-11 0,-1 20 0,-1-1 0,0 1 0,0-1 0,0 1 0,0-1 0,-1 1 0,1-1 0,-1 1 0,1-1 0,-1 1 0,0 0 0,0 0 0,0-1 0,0 1 0,0 0 0,-1 0 0,1 0 0,-1 0 0,1 0 0,-1 0 0,0 0 0,0 1 0,0-1 0,0 1 0,0-1 0,0 1 0,0 0 0,0 0 0,0 0 0,-1 0 0,1 0 0,0 0 0,-1 1 0,1-1 0,-1 1 0,1-1 0,0 1 0,-1 0 0,-2 0 0,-2 0 0,0 1 0,0-1 0,1 1 0,-1 0 0,0 1 0,1 0 0,0 0 0,-1 0 0,1 1 0,0 0 0,0 0 0,0 0 0,-8 7 0,7-3 0,1 0 0,1 0 0,-1 1 0,1-1 0,1 1 0,-1 1 0,1-1 0,1 0 0,0 1 0,0 0 0,0 0 0,1-1 0,1 2 0,-2 11 0,3-16 0,0 0 0,0 0 0,0 0 0,0 0 0,1-1 0,0 1 0,0 0 0,0 0 0,1-1 0,-1 1 0,1-1 0,4 8 0,-4-9 0,0-1 0,1 1 0,-1-1 0,0 1 0,1-1 0,0 0 0,-1 0 0,1 0 0,0-1 0,0 1 0,0 0 0,0-1 0,0 0 0,1 0 0,-1 0 0,0 0 0,0 0 0,1-1 0,6 1 0,-6-1 0,1-1 0,0 1 0,-1-1 0,1 0 0,-1-1 0,0 1 0,1 0 0,-1-1 0,0 0 0,0 0 0,0-1 0,0 1 0,0-1 0,0 0 0,-1 0 0,1 0 0,-1 0 0,0 0 0,0-1 0,0 0 0,2-4 0,-2 4 0,0 0 0,-1 0 0,1 0 0,-1-1 0,0 1 0,0-1 0,-1 0 0,1 1 0,-1-1 0,0 0 0,0 0 0,-1 0 0,1 0 0,-1 0 0,0 0 0,0 0 0,-1 0 0,0 0 0,-1-6 0,2 10 0,0 1 0,0-1 0,-1 0 0,1 1 0,0-1 0,0 1 0,0-1 0,-1 0 0,1 1 0,0-1 0,-1 1 0,1-1 0,-1 1 0,1-1 0,0 1 0,-1-1 0,1 1 0,-1-1 0,1 1 0,-1 0 0,1-1 0,-1 1 0,0 0 0,1-1 0,-1 1 0,1 0 0,-1 0 0,0 0 0,1 0 0,-1-1 0,0 1 0,1 0 0,-1 0 0,0 0 0,1 0 0,-1 0 0,0 0 0,1 1 0,-1-1 0,0 0 0,1 0 0,-1 0 0,1 1 0,-2-1 0,1 1 0,-1 0 0,1 1 0,0-1 0,-1 0 0,1 0 0,0 1 0,0-1 0,-1 1 0,1-1 0,0 1 0,1 0 0,-1-1 0,0 1 0,0 0 0,0 1 0,1-1 0,-1 1 0,0-1 0,1 0 0,0 1 0,0-1 0,-1 0 0,2 1 0,-1-1 0,0 0 0,0 1 0,1-1 0,-1 0 0,1 1 0,-1-1 0,1 0 0,0 0 0,0 0 0,0 0 0,0 0 0,1 0 0,-1 0 0,1 0 0,-1 0 0,1 0 0,-1-1 0,1 1 0,0-1 0,0 1 0,0-1 0,0 0 0,0 1 0,0-1 0,0 0 0,4 1 0,-3-1 0,1 0 0,0 0 0,0 0 0,0-1 0,-1 1 0,1-1 0,0 0 0,0 0 0,0-1 0,0 1 0,0-1 0,-1 1 0,1-1 0,0 0 0,0-1 0,-1 1 0,1-1 0,-1 1 0,1-1 0,5-5 0,-3 1 0,0 0 0,0 0 0,0-1 0,-1 0 0,0 0 0,-1-1 0,1 0 0,-1 1 0,-1-1 0,4-11 0,1-7 0,9-50 0,-18 110 0,2 1 0,1-1 0,2 0 0,10 39 0,-9-49 30,0-1 0,2 1 0,11 22 0,-15-38-154,1-1 0,0 1 1,0-1-1,1 0 0,0 0 0,0 0 1,0 0-1,1-1 0,0 0 0,1 0 1,13 9-1,9-1-6702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 24575,'-5'-5'0,"-1"3"0,1 7 0,5 2 0,7 5 0,7-1 0,5-1 0,0-3-8191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19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24575,'-39'22'0,"26"-5"0,13-16 0,0 0 0,0-1 0,0 1 0,0 0 0,0-1 0,0 1 0,0 0 0,0-1 0,0 1 0,0 0 0,1-1 0,-1 1 0,0-1 0,0 1 0,1 0 0,-1-1 0,0 1 0,1-1 0,-1 1 0,1-1 0,-1 1 0,0-1 0,1 1 0,-1-1 0,1 1 0,0-1 0,-1 0 0,1 1 0,4 2 0,1 0 0,-1-1 0,0 0 0,1 0 0,-1 0 0,1 0 0,0-1 0,9 1 0,53 1 0,-38-3 0,537-13 0,-266-1 0,-472 19-1365,102 1-5461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0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70 24575,'-5'0'0,"8"0"0,12 0 0,22 0 0,17-4 0,18-2 0,9 0 0,10-3 0,2 0 0,-2 1 0,-6 3 0,-10 1 0,-13 2 0,-12 1 0,-10-3 0,-8-2 0,-9 0-8191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45 24575,'-9'-8'0,"16"2"0,24 0 0,391-2 0,-272 10 0,-22-2 0,-195 1 0,-5 1 0,1-3 0,-113-17 0,181 17 0,0 1 0,-1-1 0,1 1 0,0 0 0,-1 0 0,1 0 0,0 0 0,-1 1 0,1-1 0,0 1 0,0 0 0,-1 0 0,1 0 0,0 0 0,0 1 0,0-1 0,0 1 0,-3 2 0,2 0 0,0-1 0,1 1 0,-1 0 0,1 1 0,0-1 0,0 0 0,0 1 0,1 0 0,0-1 0,-3 9 0,-2 10 0,2 0 0,0 0 0,2 1 0,-1 26 0,3-43 0,-2 339 0,4-250 0,0-89-100,-2 1-153,2 0 0,-1 0 0,1 0 0,3 13 0,2-8-6573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2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55 24575,'-14'-5'0,"-1"0"0,0 1 0,0 0 0,0 1 0,-1 1 0,1 0 0,-17 1 0,25 1 0,714-21 0,-663 17 120,-28 2-321,-21 1-1083,-13 1-5542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343 408 24575,'-2'-7'0,"0"1"0,0 0 0,-1 1 0,0-1 0,0 0 0,-1 1 0,0 0 0,1 0 0,-2 0 0,1 0 0,-1 1 0,1-1 0,-1 1 0,0 0 0,-1 1 0,1-1 0,-1 1 0,1 0 0,-1 0 0,0 1 0,0 0 0,0 0 0,0 0 0,-1 1 0,1 0 0,0 0 0,-1 0 0,1 1 0,-1 0 0,-11 2 0,10-1 0,-1 0 0,1 1 0,-1 0 0,1 0 0,0 1 0,0 1 0,0-1 0,0 1 0,0 0 0,1 1 0,0 0 0,0 0 0,0 0 0,1 1 0,-1 0 0,1 0 0,1 1 0,-1 0 0,1 0 0,0 0 0,1 1 0,-6 11 0,7-11 0,0 0 0,1 0 0,0 0 0,0 1 0,0-1 0,1 1 0,1 0 0,0 16 0,0-21 0,1-1 0,-1 0 0,1 1 0,0-1 0,0 0 0,0 0 0,1 1 0,-1-1 0,1 0 0,-1 0 0,1-1 0,0 1 0,0 0 0,0-1 0,1 1 0,-1-1 0,1 1 0,-1-1 0,1 0 0,0 0 0,0 0 0,0-1 0,0 1 0,0-1 0,4 2 0,-3-2 0,0 1 0,0-1 0,0 0 0,0 0 0,0 0 0,0-1 0,1 0 0,-1 0 0,0 0 0,0 0 0,0 0 0,0-1 0,0 0 0,0 0 0,0 0 0,0 0 0,0 0 0,6-4 0,-5 2 0,0-1 0,-1 0 0,1 0 0,-1 0 0,0 0 0,0-1 0,0 1 0,-1-1 0,1 0 0,-1 0 0,4-9 0,1-8 0,0-1 0,-1 0 0,-1 0 0,-1-1 0,2-30 0,22-279 0,-25 317 0,-3 37 0,-2 116 0,6 129 0,-5-257 0,2 0 0,-1 0 0,1 0 0,0-1 0,1 1 0,0-1 0,0 1 0,1-1 0,7 11 0,-9-15 0,1 0 0,0-1 0,1 1 0,-1-1 0,0 0 0,1 0 0,0 0 0,0-1 0,0 1 0,0-1 0,0 0 0,0 0 0,1 0 0,-1-1 0,1 1 0,-1-1 0,1 0 0,-1-1 0,10 1 0,-10 0 0,0-2 0,0 1 0,0 0 0,0-1 0,0 0 0,0 1 0,0-2 0,-1 1 0,1 0 0,0-1 0,-1 0 0,1 1 0,-1-2 0,6-3 0,-3 2 0,-1-1 0,0-1 0,0 1 0,0-1 0,-1 0 0,1 0 0,4-10 0,-3 4 0,0-1 0,-1 1 0,-1-1 0,0 0 0,-1 0 0,0 0 0,-1 0 0,1-20 0,-3 31 0,0 0 0,0 0 0,0 0 0,0 0 0,-1 0 0,1 0 0,-1 0 0,1 0 0,-1 0 0,1 0 0,-1 0 0,0 0 0,0 0 0,0 0 0,-2-2 0,3 4 0,0 0 0,0 0 0,-1 0 0,1 0 0,0 0 0,0 0 0,0 0 0,-1-1 0,1 1 0,0 0 0,0 0 0,-1 0 0,1 0 0,0 0 0,0 0 0,0 0 0,-1 0 0,1 0 0,0 0 0,0 0 0,-1 0 0,1 1 0,0-1 0,0 0 0,0 0 0,-1 0 0,1 0 0,0 0 0,0 0 0,0 0 0,-1 1 0,1-1 0,0 0 0,0 0 0,0 0 0,0 0 0,0 1 0,-1-1 0,1 0 0,-6 21 0,4-14 0,2 1 0,-1-1 0,1 1 0,0-1 0,1 1 0,-1-1 0,2 0 0,2 11 0,-4-16 0,1 0 0,0 0 0,-1 0 0,1 0 0,0 0 0,0-1 0,0 1 0,0 0 0,1-1 0,-1 1 0,0-1 0,1 1 0,-1-1 0,1 1 0,-1-1 0,1 0 0,0 0 0,-1 0 0,1 0 0,0 0 0,0 0 0,0-1 0,0 1 0,0-1 0,0 1 0,0-1 0,0 1 0,0-1 0,0 0 0,0 0 0,0 0 0,0 0 0,0-1 0,0 1 0,0 0 0,3-2 0,-1 0 0,-1 0 0,1 0 0,0 0 0,-1 0 0,0 0 0,0-1 0,0 0 0,0 1 0,0-1 0,0-1 0,-1 1 0,1 0 0,-1 0 0,0-1 0,0 0 0,0 1 0,0-1 0,-1 0 0,0 0 0,1 0 0,-1 0 0,0-4 0,1 2 0,-1-1 0,0 1 0,0 0 0,-1 0 0,0 0 0,0 0 0,0-1 0,-1 1 0,0 0 0,0 0 0,0 0 0,-1 0 0,0 0 0,-3-6 0,4 10 4,0 0-1,0 1 0,0-1 1,0 1-1,0-1 0,-1 1 1,1 0-1,0-1 0,-1 1 1,1 0-1,-1 0 0,0 0 0,1 0 1,-1 0-1,0 1 0,1-1 1,-1 0-1,0 1 0,0-1 1,0 1-1,0 0 0,1 0 1,-1-1-1,0 1 0,0 0 1,0 1-1,0-1 0,0 0 1,1 0-1,-1 1 0,0-1 1,0 1-1,0 0 0,1 0 1,-3 1-1,3-2-38,-1 1 1,1 0-1,0 0 1,0 0-1,0 0 1,-1 0-1,1 1 1,1-1-1,-1 0 1,0 0-1,0 1 1,0-1-1,1 1 0,-1-1 1,0 0-1,1 1 1,0-1-1,-1 1 1,1-1-1,0 1 1,0 0-1,-1-1 1,1 1-1,1-1 1,-1 1-1,0-1 1,0 1-1,0-1 0,1 1 1,-1-1-1,1 1 1,-1-1-1,1 1 1,0-1-1,-1 0 1,1 1-1,0-1 1,0 0-1,0 0 1,0 1-1,0-1 0,2 1 1,11 12-6792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6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78 103 24575,'-3'-1'0,"0"0"0,0 0 0,1 0 0,-1 0 0,0 0 0,0 1 0,0-1 0,0 1 0,0 0 0,0 0 0,0 0 0,0 0 0,0 0 0,0 1 0,0-1 0,-5 3 0,6-3 0,1 1 0,-1 0 0,1 0 0,0 0 0,-1 0 0,1 0 0,0 0 0,0 0 0,0 1 0,0-1 0,0 0 0,0 1 0,0-1 0,0 0 0,0 1 0,1-1 0,-1 1 0,0-1 0,1 1 0,0 0 0,-1-1 0,1 1 0,0-1 0,0 1 0,0 0 0,0-1 0,0 1 0,0 0 0,0-1 0,0 1 0,1-1 0,0 4 0,0-2 0,0 0 0,0 0 0,1 0 0,-1 0 0,1 0 0,0 0 0,0-1 0,0 1 0,0 0 0,0-1 0,0 0 0,1 1 0,-1-1 0,1 0 0,0 0 0,-1-1 0,1 1 0,0 0 0,0-1 0,0 0 0,0 1 0,1-1 0,-1-1 0,0 1 0,0 0 0,1-1 0,-1 0 0,0 1 0,1-1 0,-1 0 0,0-1 0,0 1 0,1-1 0,-1 1 0,0-1 0,0 0 0,1 0 0,-1-1 0,0 1 0,0-1 0,-1 1 0,1-1 0,0 0 0,0 0 0,-1 0 0,1 0 0,-1-1 0,0 1 0,0-1 0,0 1 0,0-1 0,0 0 0,2-3 0,-3 3 0,0 1 0,0-1 0,0 1 0,-1-1 0,1 1 0,-1-1 0,1 0 0,-1 1 0,0-1 0,0 1 0,0-1 0,0 0 0,0 1 0,-1-1 0,1 0 0,-1 1 0,0-1 0,0 1 0,0-1 0,0 1 0,0 0 0,0-1 0,-1 1 0,1 0 0,-4-4 0,3 5 0,1-1 0,-1 1 0,0 0 0,0-1 0,0 1 0,0 0 0,0 0 0,0 0 0,0 1 0,0-1 0,0 0 0,-1 1 0,1 0 0,0-1 0,0 1 0,-1 0 0,1 0 0,0 0 0,0 0 0,0 1 0,-1-1 0,1 1 0,0-1 0,0 1 0,0 0 0,0-1 0,0 1 0,0 0 0,0 1 0,-4 1 0,3 0 0,-1-1 0,1 1 0,0 0 0,0 0 0,1 0 0,-1 0 0,0 0 0,1 1 0,0-1 0,0 1 0,0-1 0,0 1 0,1 0 0,-1 0 0,1 0 0,0 0 0,0 0 0,0 0 0,1 0 0,-1 0 0,1 0 0,0 0 0,0 0 0,1 0 0,-1 1 0,1-1 0,0 0 0,0 0 0,0 0 0,1-1 0,-1 1 0,1 0 0,0 0 0,0-1 0,0 1 0,1-1 0,-1 0 0,1 1 0,-1-1 0,1-1 0,7 6 0,-1-2 0,1 0 0,0-1 0,0 0 0,0 0 0,0-1 0,1-1 0,0 0 0,0 0 0,0-1 0,0 0 0,0-1 0,18-1 0,-24 1 0,0-1 0,0-1 0,1 1 0,-1-1 0,0 0 0,0 0 0,0 0 0,-1-1 0,1 0 0,0 0 0,-1 0 0,1 0 0,-1-1 0,1 0 0,-1 0 0,0 0 0,0 0 0,0-1 0,-1 1 0,1-1 0,-1 0 0,0 0 0,0 0 0,-1-1 0,1 1 0,-1-1 0,0 1 0,0-1 0,2-5 0,4-42 0,-6 33 0,1 0 0,10-35 0,-12 50 0,0 1 0,1 0 0,-1-1 0,0 1 0,1 0 0,0 0 0,0 0 0,0 0 0,0 1 0,0-1 0,1 0 0,-1 1 0,1 0 0,0-1 0,-1 1 0,1 0 0,0 0 0,0 1 0,1-1 0,-1 1 0,4-2 0,-3 2 0,-1 1 0,1 0 0,0 0 0,-1 0 0,1 0 0,0 0 0,-1 1 0,1-1 0,0 1 0,-1 0 0,1 0 0,-1 1 0,0-1 0,1 1 0,-1 0 0,0-1 0,0 2 0,0-1 0,0 0 0,0 0 0,-1 1 0,1 0 0,-1-1 0,1 1 0,-1 0 0,0 0 0,0 0 0,2 5 0,1 1 0,1 2 0,-2-1 0,1 1 0,-1-1 0,-1 1 0,0 1 0,3 20 0,-5-27 0,-1 0 0,0 1 0,0-1 0,-1 0 0,1 0 0,-1 1 0,0-1 0,0 0 0,-1 0 0,1 0 0,-1 0 0,0-1 0,-1 1 0,1 0 0,-1-1 0,0 0 0,0 1 0,0-1 0,-1 0 0,1-1 0,-1 1 0,0-1 0,0 1 0,0-1 0,-1 0 0,1-1 0,-1 1 0,0-1 0,1 0 0,-9 3 0,10-5-20,10-4 64,13-3-1433,7 1-5437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27 207 24575,'-7'12'0,"-2"16"0,5 1 0,0 1 0,2 1 0,2 43 0,0-73 0,0 1 0,0-1 0,0 0 0,0 0 0,0 0 0,0 1 0,0-1 0,1 0 0,-1 0 0,0 0 0,1 1 0,-1-1 0,1 0 0,-1 0 0,1 0 0,0 0 0,-1 0 0,1 0 0,0 0 0,0 0 0,-1-1 0,1 1 0,2 1 0,-2-2 0,0 0 0,0 0 0,0 0 0,0 0 0,0 0 0,1 0 0,-1 0 0,0 0 0,0-1 0,0 1 0,0 0 0,0-1 0,0 1 0,0-1 0,0 0 0,0 1 0,0-1 0,0 1 0,1-2 0,6-6 0,-1 1 0,1-1 0,10-16 0,19-30 0,23-30 0,-59 83 0,0-1 0,0 1 0,0 0 0,0-1 0,1 1 0,-1 0 0,0 0 0,1 0 0,-1 0 0,1 0 0,-1 0 0,1 1 0,0-1 0,2-1 0,-3 2 0,0 0 0,0 0 0,0 1 0,0-1 0,0 0 0,0 0 0,0 0 0,0 0 0,-1 1 0,1-1 0,0 1 0,0-1 0,0 0 0,0 1 0,-1-1 0,1 1 0,0 0 0,0-1 0,-1 1 0,2 0 0,2 5 0,0 0 0,0 0 0,-1 1 0,0-1 0,5 14 0,2 4 0,-5-14 0,0-1 0,1 1 0,0-1 0,1 0 0,0-1 0,0 1 0,1-1 0,10 7 0,-16-13 0,1 0 0,0 0 0,-1-1 0,1 1 0,0-1 0,0 0 0,0 0 0,0 0 0,1 0 0,-1-1 0,0 1 0,0-1 0,0 0 0,0 0 0,1 0 0,-1 0 0,0 0 0,0-1 0,0 1 0,0-1 0,1 0 0,-1 0 0,0 0 0,0-1 0,-1 1 0,1-1 0,0 1 0,0-1 0,-1 0 0,1 0 0,-1 0 0,3-3 0,3-3 0,-1 0 0,0 0 0,0-1 0,0 1 0,8-18 0,-12 20 0,0 0 0,0 0 0,0 0 0,-1 0 0,0-1 0,-1 1 0,1-1 0,-1 0 0,0 1 0,0-10 0,-1 15 0,-1-1 0,1 1 0,0 0 0,0 0 0,0-1 0,-1 1 0,1 0 0,0 0 0,-1 0 0,1 0 0,-1 0 0,0-1 0,1 1 0,-1 0 0,0 0 0,0 1 0,0-1 0,1 0 0,-1 0 0,0 0 0,-1 0 0,1 0 0,0 1 0,0 0 0,1 0 0,-1 0 0,0 0 0,1 0 0,-1 0 0,0 0 0,1 0 0,-1 0 0,0 1 0,1-1 0,-1 0 0,0 0 0,1 1 0,-1-1 0,0 0 0,1 1 0,-1-1 0,1 0 0,-1 1 0,0-1 0,1 1 0,-1-1 0,1 1 0,0-1 0,-1 1 0,1 0 0,-1-1 0,1 1 0,0-1 0,-1 1 0,1 0 0,0-1 0,0 1 0,-1 1 0,0 3 0,-1 0 0,1 1 0,-1-1 0,1 1 0,1-1 0,-1 1 0,1-1 0,0 0 0,0 1 0,1-1 0,0 1 0,0-1 0,0 1 0,0-1 0,1 0 0,0 0 0,0 0 0,0 0 0,5 6 0,-6-7 0,2-1 0,-1 0 0,0 0 0,0 0 0,1 0 0,0 0 0,0-1 0,-1 1 0,1-1 0,1 1 0,-1-1 0,0 0 0,1 0 0,-1-1 0,1 1 0,-1-1 0,1 0 0,0 0 0,-1 0 0,1 0 0,0 0 0,0-1 0,0 0 0,0 0 0,-1 0 0,1 0 0,0-1 0,5 0 0,-5-1 0,-1 1 0,1-1 0,0 0 0,-1 0 0,0 0 0,1-1 0,-1 1 0,0-1 0,0 1 0,0-1 0,-1 0 0,1-1 0,-1 1 0,1 0 0,-1-1 0,0 1 0,0-1 0,-1 1 0,1-1 0,-1 0 0,0 0 0,0 0 0,0 0 0,0 0 0,-1 0 0,1-7 0,-1 4 0,1 0 0,-1 0 0,0 0 0,-1 0 0,0 0 0,0 0 0,0 1 0,-1-1 0,0 0 0,0 1 0,-1-1 0,0 1 0,0 0 0,0 0 0,-6-6 0,6 8 0,0 1 0,-1-1 0,0 1 0,0 1 0,0-1 0,0 0 0,0 1 0,-5-2 0,7 3 0,1 0 0,-1 1 0,1-1 0,-1 1 0,0-1 0,1 1 0,-1 0 0,0-1 0,1 1 0,-1 0 0,0 0 0,1 0 0,-1 1 0,0-1 0,1 0 0,-1 1 0,0-1 0,1 1 0,-1-1 0,0 1 0,1 0 0,-1-1 0,1 1 0,0 0 0,-3 2 0,4-3 0,-1 1 0,0-1 0,1 1 0,-1-1 0,1 1 0,-1 0 0,1-1 0,-1 1 0,1 0 0,0 0 0,-1-1 0,1 1 0,0 0 0,0 0 0,-1-1 0,1 1 0,0 0 0,0 0 0,0 0 0,0-1 0,0 1 0,0 0 0,0 0 0,0 0 0,0 0 0,1 0 0,0 1 0,-1-1 0,1 1 0,0-1 0,0 1 0,1-1 0,-1 0 0,0 0 0,0 1 0,1-1 0,-1 0 0,0 0 0,2 1 0,4 1 0,1 1 0,-1-1 0,0 0 0,13 3 0,-7-3 0,0 0 0,0-1 0,0-1 0,1 0 0,-1 0 0,1-2 0,-1 0 0,0 0 0,26-7 0,-33 7 0,0-1 0,0-1 0,0 1 0,-1-1 0,1 0 0,-1 0 0,0-1 0,0 1 0,0-1 0,0 0 0,-1-1 0,1 1 0,-1-1 0,0 0 0,-1 0 0,1 0 0,-1 0 0,0-1 0,0 1 0,-1-1 0,1 0 0,-1 0 0,1-8 0,0 4 0,-2 1 0,1 0 0,-1-1 0,0 1 0,-1-1 0,0 0 0,-1 1 0,-3-17 0,-2 16 0,-2 15 0,-2 21 0,1 7 20,2 0 0,1 0-1,-2 47 1,5 107-618,4-134-248,-1-6-5980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7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24575,'13'-23'0,"14"-6"0,10 0 0,13 6 0,7 7 0,2 6 0,1 5 0,-11 3-8191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28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24575,'0'170'0,"3"-151"0,-2-19 0,-1 0 0,0 0 0,0 0 0,0 0 0,1 0 0,-1 0 0,0 0 0,0 0 0,0 0 0,1 0 0,-1 0 0,0 0 0,0 0 0,1 0 0,-1 0 0,0 0 0,0 0 0,0 0 0,1 0 0,-1 0 0,0 0 0,0 0 0,0 0 0,1-1 0,-1 1 0,0 0 0,0 0 0,0 0 0,0 0 0,1-1 0,-1 1 0,0 0 0,0 0 0,0 0 0,0 0 0,0-1 0,0 1 0,0 0 0,1-1 0,15-33 0,3-19 0,-3 8 0,24-49 0,-40 93 0,0 0 0,1 1 0,-1-1 0,0 0 0,0 0 0,1 1 0,-1-1 0,0 0 0,1 1 0,-1-1 0,1 0 0,-1 1 0,1-1 0,-1 1 0,1-1 0,-1 1 0,1-1 0,0 1 0,-1-1 0,1 1 0,0 0 0,-1-1 0,1 1 0,0 0 0,0 0 0,-1-1 0,1 1 0,0 0 0,0 0 0,-1 0 0,1 0 0,1 0 0,-1 1 0,0 0 0,0 0 0,1 0 0,-1 0 0,0 0 0,0 1 0,0-1 0,-1 0 0,1 0 0,0 1 0,0-1 0,-1 1 0,1-1 0,0 3 0,13 56 0,-9 19 0,-4-57 0,0 0 0,7 34 0,-8-55 0,0-1 0,0 1 0,0-1 0,0 1 0,0 0 0,0-1 0,0 1 0,1-1 0,-1 1 0,0-1 0,0 1 0,1 0 0,-1-1 0,0 1 0,1-1 0,-1 1 0,0-1 0,1 0 0,-1 1 0,1-1 0,-1 1 0,1-1 0,-1 0 0,1 1 0,-1-1 0,1 0 0,-1 1 0,1-1 0,-1 0 0,2 0 0,-1 0 0,0 0 0,0-1 0,0 1 0,0-1 0,0 1 0,0-1 0,0 0 0,0 1 0,0-1 0,-1 0 0,1 0 0,0 1 0,0-1 0,-1 0 0,2-1 0,24-43 0,-24 40 0,16-34 0,-12 24 0,0 2 0,1-1 0,1 1 0,10-15 0,-17 27 0,0 0 0,0 0 0,0 0 0,0 0 0,0 0 0,1 0 0,-1 0 0,0 0 0,0 0 0,1 1 0,-1-1 0,0 0 0,1 1 0,-1-1 0,0 1 0,1-1 0,-1 1 0,1 0 0,-1 0 0,1 0 0,-1 0 0,1 0 0,-1 0 0,1 0 0,-1 0 0,1 0 0,-1 1 0,1-1 0,-1 1 0,0-1 0,3 2 0,3 2 0,0 0 0,-1 1 0,1 0 0,10 11 0,8 6 0,-17-16 0,0-1 0,1 0 0,0 0 0,1 0 0,-1-1 0,1 0 0,-1-1 0,1 0 0,12 1 0,-18-3 0,1-1 0,-1 0 0,1 0 0,-1 0 0,1-1 0,-1 0 0,1 0 0,-1 0 0,1 0 0,-1 0 0,0-1 0,0 0 0,1 0 0,-1 0 0,-1 0 0,1-1 0,0 0 0,-1 0 0,1 0 0,-1 0 0,0 0 0,0 0 0,3-5 0,-3 4 0,0 0 0,0 0 0,-1-1 0,1 1 0,-1-1 0,0 0 0,0 1 0,-1-1 0,1 0 0,-1 0 0,0 0 0,-1 0 0,1 0 0,-1 0 0,0 0 0,0 0 0,0-1 0,-1 1 0,0 0 0,-2-7 0,2 9 0,-1-1 0,0 1 0,1-1 0,-1 1 0,-1 0 0,1 0 0,0 0 0,-1 0 0,1 0 0,-1 1 0,0-1 0,0 1 0,0 0 0,0 0 0,-1 0 0,1 0 0,0 0 0,-1 1 0,1-1 0,-1 1 0,0 0 0,1 0 0,-1 0 0,0 1 0,0-1 0,1 1 0,-9 0 0,8 1 0,0-1 0,1 1 0,-1-1 0,0 1 0,0 1 0,0-1 0,1 0 0,-1 1 0,0 0 0,1-1 0,0 2 0,-1-1 0,1 0 0,0 1 0,0-1 0,0 1 0,0 0 0,1 0 0,-1 0 0,1 0 0,0 0 0,0 1 0,0-1 0,0 1 0,1-1 0,-1 1 0,1 0 0,0 0 0,0-1 0,0 1 0,0 7 0,0-5 0,0-1 0,1 1 0,-1 0 0,1 0 0,0-1 0,1 1 0,0 0 0,0-1 0,0 1 0,0 0 0,1-1 0,0 0 0,0 1 0,1-1 0,-1 0 0,1 0 0,0 0 0,1 0 0,-1-1 0,1 1 0,7 6 0,-4-6 0,1-1 0,0 0 0,0 0 0,1 0 0,-1-1 0,1-1 0,0 1 0,-1-1 0,1-1 0,0 1 0,15-1 0,-5-1 0,1-1 0,-1 0 0,0-2 0,26-6 0,-32 6 0,0-1 0,0-1 0,-1 0 0,1 0 0,-1-2 0,-1 1 0,1-2 0,-1 1 0,10-10 0,-15 11 0,0 0 0,0 0 0,-1 0 0,1 0 0,-2-1 0,1 0 0,-1 0 0,0-1 0,0 1 0,-1-1 0,0 0 0,0 1 0,-1-1 0,0 0 0,1-15 0,-3 20 0,1 1 0,-1 0 0,0-1 0,-1 1 0,1 0 0,0-1 0,-1 1 0,1 0 0,-1-1 0,0 1 0,0 0 0,1 0 0,-1 0 0,-1 0 0,1 0 0,0 0 0,-1 0 0,1 0 0,-1 0 0,1 1 0,-1-1 0,0 0 0,1 1 0,-1 0 0,0-1 0,0 1 0,0 0 0,0 0 0,-1 0 0,1 0 0,0 0 0,0 1 0,0-1 0,-1 1 0,1-1 0,0 1 0,-4 0 0,2 0 0,0-1 0,0 2 0,0-1 0,0 0 0,0 1 0,0-1 0,0 1 0,0 0 0,1 1 0,-1-1 0,0 1 0,1-1 0,-1 1 0,1 0 0,-1 0 0,1 1 0,0-1 0,0 1 0,0 0 0,0-1 0,-4 7 0,3-2 0,0 0 0,1 1 0,0 0 0,0 0 0,0 0 0,1 0 0,1 0 0,-1 1 0,1-1 0,0 0 0,1 1 0,1 9 0,-1-15 0,0 0 0,1 0 0,-1 0 0,1 0 0,-1 0 0,1 0 0,0 0 0,1 0 0,-1-1 0,0 1 0,1 0 0,-1-1 0,1 1 0,0-1 0,0 0 0,0 0 0,0 1 0,0-1 0,0-1 0,1 1 0,-1 0 0,1 0 0,-1-1 0,1 0 0,0 1 0,0-1 0,-1 0 0,1 0 0,0 0 0,0-1 0,0 1 0,0-1 0,0 0 0,0 1 0,0-1 0,4-1 0,-4 1 0,1-1 0,-1 1 0,0-1 0,1 1 0,-1-1 0,0-1 0,0 1 0,0 0 0,0-1 0,0 1 0,0-1 0,0 0 0,0 0 0,-1 0 0,1 0 0,-1 0 0,1-1 0,-1 1 0,0-1 0,0 0 0,0 0 0,-1 1 0,1-1 0,2-5 0,-1 0 0,0-1 0,0 0 0,-1 0 0,0 0 0,0 0 0,0-12 0,-1 32 0,-1-1 0,1 0 0,1 0 0,0 0 0,0 0 0,1 0 0,1 0 0,-1 0 0,2-1 0,9 18 0,-11-23 0,0 0 0,-1 0 0,1-1 0,0 1 0,1-1 0,-1 1 0,1-1 0,-1-1 0,1 1 0,0 0 0,8 3 0,-9-5 0,0 0 0,-1 0 0,1-1 0,0 1 0,0-1 0,0 0 0,0 0 0,0 0 0,0 0 0,0 0 0,0 0 0,0-1 0,0 0 0,0 0 0,0 1 0,-1-2 0,1 1 0,0 0 0,-1 0 0,4-3 0,-1 1 0,-1-1 0,0 1 0,0-1 0,0 0 0,-1 0 0,1-1 0,-1 1 0,0 0 0,0-1 0,-1 0 0,1 0 0,-1 0 0,0 0 0,0 0 0,-1 0 0,1-1 0,0-6 0,13-35 0,-15 47 0,0 0 0,0-1 0,0 1 0,0 0 0,1 0 0,-1-1 0,0 1 0,0 0 0,1 0 0,-1-1 0,0 1 0,0 0 0,1 0 0,-1 0 0,0 0 0,1-1 0,-1 1 0,0 0 0,0 0 0,1 0 0,-1 0 0,0 0 0,1 0 0,-1 0 0,0 0 0,1 0 0,-1 0 0,0 0 0,1 0 0,-1 0 0,0 0 0,1 0 0,-1 0 0,0 0 0,1 1 0,-1-1 0,0 0 0,1 0 0,-1 0 0,0 0 0,0 1 0,1-1 0,-1 0 0,0 0 0,0 1 0,0-1 0,1 0 0,-1 0 0,0 1 0,0-1 0,0 0 0,1 1 0,15 22 0,-7-12 0,-8-9 0,1 0 0,0 0 0,0 0 0,0 0 0,0-1 0,0 1 0,0-1 0,1 1 0,-1-1 0,0 0 0,1 0 0,-1 0 0,1 0 0,-1-1 0,1 1 0,0-1 0,-1 1 0,1-1 0,-1 0 0,1 0 0,0 0 0,-1-1 0,1 1 0,0 0 0,-1-1 0,1 0 0,-1 1 0,1-1 0,-1 0 0,0 0 0,1-1 0,-1 1 0,0 0 0,3-3 0,7-6 0,0 0 0,-1-1 0,0 0 0,16-24 0,2 1 0,-28 32 0,1 0 0,1 0 0,-1 0 0,0 0 0,0 1 0,1-1 0,-1 1 0,1-1 0,-1 1 0,4-1 0,-5 2 0,0 0 0,0 0 0,0 0 0,-1 0 0,1 0 0,0 0 0,0 0 0,0 1 0,-1-1 0,1 0 0,0 0 0,0 1 0,-1-1 0,1 1 0,0-1 0,-1 1 0,1-1 0,0 1 0,-1-1 0,1 1 0,-1 0 0,1-1 0,-1 1 0,1 0 0,-1-1 0,1 1 0,-1 0 0,0 0 0,1-1 0,-1 1 0,0 0 0,0 0 0,0 0 0,0-1 0,0 1 0,1 0 0,-1 0 0,-1 1 0,3 13 14,-1 0 0,-1 0 1,0 1-1,-1-1 0,-1 0 0,-5 23 0,-28 90-1055,30-114 618,-21 66-6403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188 235 24575,'-2'-1'0,"0"0"0,-1 0 0,1 0 0,-1 0 0,1 0 0,-1 0 0,1 1 0,-1-1 0,1 1 0,-1 0 0,1 0 0,-1-1 0,0 2 0,1-1 0,-1 0 0,1 1 0,-1-1 0,1 1 0,-5 1 0,4 0 0,0 0 0,0 0 0,0 0 0,1 0 0,-1 1 0,0-1 0,1 1 0,0 0 0,-1 0 0,1 0 0,0 0 0,-2 5 0,-4 10 0,1 0 0,1 0 0,1 1 0,-4 25 0,5-26 0,-49 297 0,48-408 0,4-52 0,9-218 0,-7 349 0,1 0 0,0 1 0,1-1 0,7-19 0,-9 31 0,0 0 0,0 0 0,0 0 0,0 0 0,0 0 0,0 1 0,0-1 0,1 0 0,-1 1 0,1-1 0,-1 1 0,1-1 0,0 1 0,-1 0 0,5-3 0,-4 4 0,0 0 0,-1-1 0,1 1 0,0 0 0,0 0 0,-1 0 0,1 1 0,0-1 0,0 0 0,-1 1 0,1-1 0,0 1 0,0-1 0,-1 1 0,1 0 0,-1 0 0,1-1 0,-1 1 0,1 0 0,-1 1 0,1-1 0,1 3 0,6 4 0,-1 1 0,0 0 0,0 1 0,-1 0 0,0 0 0,-1 1 0,8 18 0,30 89 0,-35-90 0,113 421 0,-114-404-1365,-3-10-5461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108 294 24575,'-10'7'0,"0"1"0,1 0 0,0 1 0,1-1 0,0 2 0,0-1 0,1 1 0,-7 13 0,10-18 0,1 1 0,0 1 0,0-1 0,1 0 0,0 1 0,0-1 0,0 1 0,1 0 0,0-1 0,0 1 0,1 0 0,0 0 0,0 0 0,0 0 0,3 13 0,-2-18 0,0 1 0,0 0 0,0-1 0,0 1 0,0-1 0,1 1 0,-1-1 0,1 1 0,-1-1 0,1 0 0,0 0 0,0 0 0,0 0 0,0 0 0,0 0 0,1-1 0,-1 1 0,1-1 0,3 2 0,-2-1 0,1-1 0,-1 0 0,1 0 0,0 0 0,0 0 0,-1-1 0,1 0 0,0 0 0,0 0 0,7-2 0,0 0 0,0-1 0,-1-1 0,0 0 0,0 0 0,0-1 0,0 0 0,-1-1 0,14-10 0,-15 9 0,1-1 0,-2-1 0,1 0 0,-2 0 0,1 0 0,-1-1 0,0 0 0,-1-1 0,0 1 0,-1-1 0,0 0 0,-1-1 0,0 1 0,-1-1 0,3-14 0,-6 23 0,0 1 0,1 0 0,-1-1 0,0 1 0,0-1 0,-1 1 0,1 0 0,0-1 0,-1 1 0,1 0 0,-1-1 0,0 1 0,0 0 0,0 0 0,-1-3 0,1 4 0,0 1 0,0-1 0,0 0 0,1 0 0,-1 0 0,0 0 0,-1 1 0,1-1 0,0 1 0,0-1 0,0 1 0,0-1 0,0 1 0,-1-1 0,1 1 0,0 0 0,0 0 0,0 0 0,-1-1 0,-1 2 0,-1-1 0,0 1 0,0 0 0,0 0 0,0 0 0,0 1 0,1-1 0,-1 1 0,0 0 0,1 0 0,0 0 0,-1 1 0,1-1 0,0 1 0,0 0 0,0 0 0,-2 3 0,-1 2 0,1 0 0,1 1 0,-1 0 0,1-1 0,1 1 0,0 0 0,0 1 0,0-1 0,2 1 0,-1-1 0,0 20 0,2-22 0,-1-1 0,2 1 0,-1 0 0,1 0 0,0 0 0,0 0 0,1 0 0,0-1 0,0 1 0,1-1 0,-1 1 0,1-1 0,1 0 0,-1 0 0,1 0 0,0-1 0,7 8 0,-10-12 0,1 1 0,0 0 0,0-1 0,0 1 0,0-1 0,0 0 0,0 1 0,0-1 0,0 0 0,0 0 0,1-1 0,-1 1 0,0 0 0,1-1 0,-1 1 0,0-1 0,1 0 0,-1 0 0,1 0 0,-1 0 0,0 0 0,1 0 0,-1-1 0,3 0 0,-2 0 0,-1-1 0,0 1 0,0-1 0,0 1 0,0-1 0,0 0 0,0 0 0,0 1 0,0-1 0,-1-1 0,1 1 0,-1 0 0,0 0 0,1-1 0,-1 1 0,0 0 0,0-1 0,-1 1 0,1-1 0,0 1 0,0-6 0,0-5 0,0 1 0,-1-1 0,0 0 0,-1 0 0,0 0 0,-1 0 0,-6-22 0,7 33 0,1 0 0,-1 0 0,1 0 0,-1 0 0,1 0 0,0-1 0,0 1 0,0 0 0,1 0 0,-1 0 0,0 0 0,1 0 0,-1 0 0,1 0 0,0 0 0,-1 0 0,1 0 0,0 0 0,0 0 0,1 1 0,-1-1 0,0 0 0,0 1 0,1-1 0,-1 1 0,1-1 0,0 1 0,-1 0 0,1-1 0,0 1 0,0 0 0,2-1 0,6-2 0,0 0 0,1 1 0,-1 0 0,22-4 0,-22 6 0,-8 0 0,0 1 0,0 0 0,0 0 0,0 0 0,0 0 0,0 0 0,0 1 0,0-1 0,0 0 0,0 1 0,0 0 0,0-1 0,0 1 0,0 0 0,0 0 0,0 0 0,-1 0 0,1 1 0,0-1 0,-1 0 0,1 1 0,-1-1 0,1 1 0,-1-1 0,0 1 0,0 0 0,1 0 0,-1-1 0,-1 1 0,1 0 0,0 0 0,0 0 0,0 3 0,3 9 0,0 0 0,-1 0 0,1 27 0,-1-18 0,0 9 0,3 21 0,-6-49 0,1-1 0,0 1 0,0-1 0,0 1 0,1-1 0,-1 1 0,1-1 0,0 0 0,0 0 0,4 6 0,-5-9 0,-1 1 0,1 0 0,0-1 0,0 1 0,0-1 0,0 1 0,0-1 0,0 1 0,0-1 0,0 0 0,0 1 0,0-1 0,0 0 0,0 0 0,0 1 0,0-1 0,0 0 0,0 0 0,0 0 0,0-1 0,0 1 0,0 0 0,0 0 0,0-1 0,0 1 0,0 0 0,0-1 0,0 1 0,0-1 0,0 1 0,0-1 0,0 1 0,-1-1 0,1 0 0,0 1 0,0-1 0,-1 0 0,1 0 0,0 0 0,-1 0 0,2-1 0,2-4 0,0 0 0,0 0 0,-1 0 0,0 0 0,3-8 0,4-17 0,11-57 0,-4 9 0,-17 78 0,1 1 0,-1-1 0,0 0 0,0 0 0,0 1 0,0-1 0,1 0 0,-1 1 0,0-1 0,1 0 0,-1 1 0,1-1 0,-1 0 0,0 1 0,1-1 0,0 0 0,-1 1 0,1-1 0,-1 1 0,1-1 0,1 0 0,-2 1 0,1 1 0,0-1 0,-1 0 0,1 0 0,-1 0 0,1 1 0,-1-1 0,1 0 0,-1 0 0,1 1 0,-1-1 0,1 1 0,-1-1 0,0 0 0,1 1 0,-1-1 0,0 1 0,1-1 0,-1 1 0,0-1 0,1 2 0,16 39 0,-15-34 0,1 0 0,-1-1 0,1 0 0,1 0 0,-1 0 0,1 0 0,0-1 0,0 1 0,1-1 0,-1 0 0,1 0 0,10 7 0,-13-11 0,0 0 0,0 0 0,0 0 0,0 0 0,0 0 0,1 0 0,-1-1 0,0 1 0,1-1 0,-1 0 0,0 1 0,1-1 0,-1 0 0,0 0 0,1-1 0,-1 1 0,0 0 0,1-1 0,-1 1 0,0-1 0,0 0 0,0 0 0,1 0 0,-1 0 0,0 0 0,0 0 0,0-1 0,0 1 0,-1 0 0,1-1 0,0 0 0,-1 1 0,1-1 0,-1 0 0,1 0 0,-1 0 0,2-3 0,4-8 0,0 0 0,0 0 0,-1-1 0,-1 0 0,6-27 0,4-7 0,-12 48 0,3 8 0,9 24 0,1 0 0,-13-27 0,0 0 0,0-1 0,1 1 0,-1-1 0,1 0 0,0 0 0,0 0 0,1-1 0,-1 1 0,1-1 0,0 0 0,0 0 0,0-1 0,7 3 0,-9-4 0,0 0 0,0-1 0,0 0 0,0 1 0,1-1 0,-1 0 0,0-1 0,0 1 0,0 0 0,0-1 0,0 0 0,0 0 0,0 0 0,0 0 0,0 0 0,0-1 0,0 1 0,-1-1 0,1 1 0,-1-1 0,1 0 0,-1 0 0,1-1 0,-1 1 0,0 0 0,3-5 0,3-5 0,-1 0 0,0 0 0,-1 0 0,-1-1 0,0 0 0,0 0 0,-1 0 0,-1 0 0,0-1 0,1-20 0,-1-5 0,-2-1 0,-5-54 0,4 90 0,0 0 0,-1 0 0,0 0 0,1 1 0,-1-1 0,-1 0 0,1 1 0,-1-1 0,1 1 0,-3-4 0,3 6 0,1 1 0,0-1 0,-1 1 0,1 0 0,0-1 0,-1 1 0,1 0 0,-1-1 0,1 1 0,0 0 0,-1 0 0,1-1 0,-1 1 0,1 0 0,-1 0 0,1 0 0,-1 0 0,1-1 0,-1 1 0,1 0 0,-1 0 0,1 0 0,-1 0 0,1 0 0,-1 0 0,1 0 0,-1 1 0,0-1 0,0 1 0,-1 0 0,1 0 0,0 0 0,0 0 0,-1 0 0,1 0 0,0 0 0,0 1 0,0-1 0,0 0 0,0 1 0,0-1 0,0 3 0,-6 10 0,1 0 0,1 1 0,1 0 0,0 0 0,1 0 0,-3 24 0,4-9 0,1 0 0,4 44 0,-1-58 0,0 0 0,1 0 0,1-1 0,0 1 0,1-1 0,1 0 0,1 0 0,0-1 0,14 23 0,-18-32 0,0-1 0,1 0 0,-1 0 0,1 0 0,-1-1 0,1 1 0,0-1 0,1 0 0,-1 0 0,0 0 0,1 0 0,0-1 0,-1 0 0,1 0 0,0 0 0,0-1 0,0 1 0,1-1 0,-1 0 0,0-1 0,0 1 0,0-1 0,1 0 0,-1-1 0,0 1 0,0-1 0,1 0 0,-1 0 0,0 0 0,0-1 0,0 0 0,8-4 0,-2 0 0,-1 0 0,0 0 0,0-1 0,-1 0 0,0-1 0,0 0 0,-1 0 0,11-15 0,-14 18 0,-1-1 0,0 0 0,0 0 0,0 0 0,-1-1 0,0 1 0,0-1 0,-1 0 0,0 0 0,0 0 0,-1 0 0,1 0 0,-2 0 0,1 0 0,-1-8 0,0 14 0,0-1 0,0 1 0,0 0 0,-1-1 0,1 1 0,-1 0 0,1-1 0,-1 1 0,1 0 0,-1 0 0,1-1 0,-1 1 0,0 0 0,0 0 0,0 0 0,0 0 0,0 0 0,0 0 0,-1-1 0,1 2 0,0-1 0,1 1 0,-1 0 0,0 0 0,0 0 0,1 0 0,-1 0 0,0 0 0,1 0 0,-1 0 0,0 0 0,1 0 0,-1 1 0,0-1 0,1 0 0,-1 0 0,0 1 0,1-1 0,-1 0 0,1 1 0,-1-1 0,0 0 0,1 1 0,-1-1 0,1 1 0,-1-1 0,1 1 0,0-1 0,-1 1 0,1 0 0,-1-1 0,1 1 0,0-1 0,0 1 0,-1 0 0,1-1 0,0 1 0,0 1 0,-3 3 0,1 0 0,0 1 0,1-1 0,-1 1 0,1 0 0,0-1 0,1 1 0,-1 0 0,1-1 0,0 1 0,1 0 0,-1-1 0,1 1 0,0 0 0,2 5 0,-1-7 0,-1-1 0,1 1 0,0 0 0,0-1 0,0 0 0,0 1 0,1-1 0,-1 0 0,1 0 0,0 0 0,0 0 0,0-1 0,0 1 0,0-1 0,1 0 0,-1 0 0,1 0 0,0 0 0,-1-1 0,1 1 0,7 1 0,15 1-1365,-3-2-5461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57 406 24575,'-12'21'0,"2"0"0,-14 35 0,21-50 0,2 0 0,-1 0 0,0 0 0,1 1 0,0-1 0,1 0 0,-1 0 0,1 0 0,0 1 0,1-1 0,-1 0 0,1 0 0,1 0 0,3 11 0,-3-13 0,0-1 0,1 0 0,-1 0 0,1 1 0,0-2 0,0 1 0,0 0 0,0-1 0,1 1 0,-1-1 0,1 0 0,-1 0 0,1 0 0,0-1 0,0 1 0,0-1 0,0 0 0,0 0 0,0 0 0,0-1 0,0 0 0,0 1 0,8-2 0,-6 1 0,0 0 0,-1 0 0,1-1 0,0 0 0,-1 0 0,1 0 0,-1-1 0,1 0 0,-1 0 0,0 0 0,0 0 0,0-1 0,0 0 0,0 0 0,0-1 0,7-6 0,-10 7 0,0 0 0,-1 0 0,1 0 0,-1 0 0,1-1 0,-1 1 0,0 0 0,0-1 0,0 1 0,-1-1 0,1 1 0,-1-1 0,0 1 0,0-1 0,0 1 0,-1-1 0,1 1 0,-1-1 0,1 1 0,-1 0 0,0-1 0,-1 1 0,1 0 0,-1 0 0,1 0 0,-1-1 0,-4-4 0,-2-3 0,0 0 0,-1 0 0,0 1 0,-1 0 0,-18-15 0,12 14 0,-1 0 0,-20-9 0,4 2 0,32 17 0,0 1 0,0-1 0,0 1 0,0-1 0,0 0 0,0 1 0,0-1 0,0 0 0,0 0 0,1 0 0,-1 1 0,0-1 0,0 0 0,1 0 0,-2-2 0,2 2 0,0 1 0,0-1 0,0 1 0,1 0 0,-1-1 0,0 1 0,0 0 0,0-1 0,0 1 0,1 0 0,-1-1 0,0 1 0,0 0 0,1-1 0,-1 1 0,0 0 0,1 0 0,-1-1 0,0 1 0,1 0 0,-1 0 0,0-1 0,1 1 0,-1 0 0,0 0 0,1 0 0,-1 0 0,0 0 0,2 0 0,41-5 0,120 5 0,52-2 0,-211 2 0,-1-1 0,1 1 0,-1 0 0,1 0 0,0 0 0,-1 1 0,1-1 0,-1 1 0,1 0 0,-1 0 0,1 0 0,4 3 0,-7-3 0,0 0 0,1 1 0,-1-1 0,0 1 0,0-1 0,0 1 0,0-1 0,0 1 0,0-1 0,0 1 0,0 0 0,-1 0 0,1-1 0,-1 1 0,1 0 0,-1 0 0,0 0 0,0 0 0,0-1 0,0 1 0,0 0 0,0 0 0,0 0 0,0 0 0,-1 2 0,-18 65 0,15-58 0,0 1 0,1-1 0,0 1 0,1 0 0,0 0 0,1 0 0,0 13 0,1-24 0,-1 1 0,1-1 0,1 0 0,-1 0 0,0 0 0,0 1 0,0-1 0,1 0 0,-1 0 0,0 0 0,1 0 0,-1 0 0,1 0 0,0 1 0,-1-1 0,1 0 0,0-1 0,-1 1 0,1 0 0,0 0 0,0 0 0,0 0 0,0-1 0,0 1 0,1 0 0,-1 0 0,1-1 0,-1 0 0,1 0 0,-1 0 0,1 0 0,-1 0 0,1-1 0,-1 1 0,1 0 0,-1-1 0,1 1 0,-1-1 0,0 1 0,1-1 0,-1 0 0,3-1 0,3-4 0,1 0 0,-1 0 0,0-1 0,12-13 0,85-122 0,-103 141 0,0-1 0,0 0 0,0 1 0,1-1 0,-1 1 0,0-1 0,0 1 0,1 0 0,-1 0 0,1-1 0,-1 1 0,1 0 0,0 0 0,-1 0 0,1 1 0,0-1 0,0 0 0,2 0 0,-2 1 0,-1 1 0,0-1 0,1 1 0,-1-1 0,0 1 0,0 0 0,0 0 0,0-1 0,1 1 0,-1 0 0,0 0 0,0 0 0,0 0 0,-1 0 0,1 1 0,0-1 0,0 0 0,-1 0 0,1 0 0,0 1 0,-1-1 0,1 0 0,-1 1 0,1 1 0,9 27 0,-7-18 0,1 0 0,1 0 0,0-1 0,13 22 0,-17-30 0,1-1 0,0 1 0,0-1 0,1 0 0,-1 0 0,0 0 0,1 0 0,-1 0 0,1 0 0,0 0 0,0-1 0,-1 0 0,1 1 0,0-1 0,0 0 0,0 0 0,0-1 0,1 1 0,-1-1 0,0 1 0,0-1 0,0 0 0,0 0 0,7-1 0,-2-1 0,0 0 0,0-1 0,0 0 0,0 0 0,-1-1 0,1 0 0,-1 0 0,0-1 0,0 1 0,-1-2 0,1 1 0,-1-1 0,0 0 0,-1 0 0,6-8 0,6-8 0,-2-1 0,-1-1 0,15-31 0,-13 21 0,-1-1 0,-2 0 0,-1-1 0,-2-1 0,-2 1 0,-1-2 0,2-38 0,-11 49 0,2 27 0,0 0 0,0-1 0,-1 1 0,1 0 0,0 0 0,0 0 0,0 0 0,0-1 0,0 1 0,0 0 0,0 0 0,0 0 0,0 0 0,-1-1 0,1 1 0,0 0 0,0 0 0,0 0 0,0 0 0,-1 0 0,1 0 0,0-1 0,0 1 0,0 0 0,0 0 0,-1 0 0,1 0 0,0 0 0,0 0 0,0 0 0,-1 0 0,1 0 0,0 0 0,0 0 0,0 0 0,-1 0 0,1 0 0,0 0 0,0 0 0,0 0 0,-1 0 0,1 0 0,0 1 0,0-1 0,0 0 0,0 0 0,-1 0 0,1 0 0,0 0 0,0 0 0,0 0 0,0 1 0,0-1 0,-1 0 0,1 0 0,0 0 0,0 0 0,0 1 0,0-1 0,0 0 0,0 0 0,0 0 0,0 1 0,0-1 0,0 0 0,0 0 0,-8 15 0,0 7 0,1 1 0,1-1 0,1 1 0,1 0 0,-1 24 0,2 120 0,3-154 0,1 0 0,0 0 0,1 1 0,1-1 0,0-1 0,9 25 0,-11-34 0,0 0 0,1 0 0,0 1 0,-1-1 0,1 0 0,1 0 0,-1-1 0,0 1 0,1 0 0,-1-1 0,1 1 0,0-1 0,0 0 0,0 0 0,0 0 0,0 0 0,0-1 0,0 1 0,1-1 0,-1 0 0,0 0 0,1 0 0,-1 0 0,1 0 0,0-1 0,-1 0 0,1 0 0,-1 0 0,7-1 0,-4 0 0,0-1 0,0 0 0,0-1 0,0 1 0,-1-1 0,1 0 0,-1 0 0,0-1 0,0 0 0,0 0 0,0 0 0,0 0 0,-1-1 0,0 0 0,0 0 0,4-6 0,-4 5 0,0 1 0,-1-1 0,0 0 0,0 0 0,0 0 0,0-1 0,-1 1 0,0-1 0,-1 1 0,1-1 0,-1 0 0,0 1 0,-1-1 0,0-13 0,0 20 0,0 0 0,0-1 0,0 1 0,0 0 0,0-1 0,0 1 0,0 0 0,0 0 0,0-1 0,0 1 0,0 0 0,0-1 0,0 1 0,0 0 0,-1 0 0,1-1 0,0 1 0,0 0 0,0 0 0,0-1 0,-1 1 0,1 0 0,0 0 0,0-1 0,0 1 0,-1 0 0,1 0 0,0 0 0,0 0 0,-1-1 0,1 1 0,0 0 0,0 0 0,-1 0 0,1 0 0,0 0 0,-1 0 0,1 0 0,0 0 0,0 0 0,-1 0 0,1 0 0,0 0 0,-1 0 0,1 0 0,0 0 0,-1 0 0,1 0 0,0 0 0,0 0 0,-1 0 0,1 0 0,0 1 0,0-1 0,-1 0 0,1 0 0,0 0 0,0 0 0,-1 1 0,1-1 0,0 0 0,0 0 0,0 1 0,-1-1 0,1 0 0,0 0 0,0 1 0,-13 17 0,9-8 0,1-1 0,0 1 0,0 0 0,1 0 0,0 0 0,0 1 0,1-1 0,1 0 0,0 0 0,1 12 0,-1-18 0,1-1 0,-1 0 0,1 1 0,-1-1 0,1 1 0,0-1 0,0 0 0,1 0 0,-1 0 0,1 0 0,-1 0 0,1 0 0,0 0 0,0 0 0,1 0 0,-1-1 0,0 1 0,1-1 0,-1 0 0,1 0 0,0 0 0,0 0 0,0 0 0,0 0 0,0-1 0,0 0 0,1 1 0,-1-1 0,0 0 0,1-1 0,-1 1 0,0-1 0,5 1 0,-3-1 0,1-1 0,-1 1 0,0-1 0,0 0 0,0 0 0,0-1 0,0 1 0,0-1 0,0 0 0,-1-1 0,1 1 0,-1-1 0,1 0 0,-1 0 0,0 0 0,0-1 0,-1 1 0,1-1 0,-1 0 0,1 0 0,-1 0 0,3-5 0,5-11 0,0 0 0,-1-1 0,12-34 0,-15 36 0,0 5 0,-2 14 0,-1 25 0,-1 87 0,-13 125 0,5-188 0,-2-1 0,-3 1 0,-1-2 0,-3 1 0,-21 50 0,27-80 0,-1 0 0,-22 33 0,28-46 0,-1 0 0,1-1 0,-1 1 0,0-1 0,-1 0 0,1 0 0,-1 0 0,0-1 0,0 0 0,0 0 0,0 0 0,0 0 0,-12 3 0,16-5 0,-1-1 0,0 0 0,1 1 0,-1-1 0,1 0 0,-1 0 0,0 0 0,1 0 0,-1 0 0,0 0 0,1 0 0,-1 0 0,1-1 0,-1 1 0,0-1 0,1 1 0,-1-1 0,1 0 0,-1 1 0,1-1 0,0 0 0,-1 0 0,-1-2 0,1 1 0,1 0 0,0 0 0,-1-1 0,1 1 0,0-1 0,0 1 0,0-1 0,1 1 0,-1-1 0,0 1 0,1-1 0,0 0 0,-1-3 0,1-5 0,1 0 0,0-1 0,1 1 0,0-1 0,6-18 0,16-31-1365,4 2-5461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80 179 24575,'-1'2'0,"-77"329"0,90-365 0,3 0 0,17-32 0,-17 36 0,-13 26 0,43-78 0,-40 74 0,0 0 0,1 0 0,1 0 0,-1 1 0,1 0 0,1 0 0,8-6 0,-15 12 0,1 0 0,-1 0 0,0 0 0,0 0 0,1 0 0,-1 1 0,0-1 0,1 0 0,-1 1 0,0 0 0,1-1 0,-1 1 0,1 0 0,-1-1 0,1 1 0,-1 0 0,1 0 0,-1 0 0,1 0 0,-1 1 0,1-1 0,-1 0 0,0 1 0,2 0 0,-1 0 0,-1 0 0,1 0 0,-1 1 0,1-1 0,-1 1 0,0-1 0,0 1 0,0 0 0,0-1 0,0 1 0,0 0 0,0 0 0,-1 0 0,1 0 0,0 3 0,2 10 0,-1 0 0,-1 0 0,-1 27 0,0-31 0,0-4 0,0 8 0,0 0 0,1 0 0,0-1 0,5 20 0,-5-32 0,-1 1 0,1 0 0,0-1 0,0 1 0,0 0 0,0-1 0,0 1 0,1-1 0,-1 0 0,1 1 0,-1-1 0,1 0 0,0 0 0,0 0 0,0 0 0,0 0 0,1-1 0,-1 1 0,0-1 0,1 1 0,-1-1 0,1 0 0,-1 0 0,1 0 0,-1 0 0,1 0 0,0-1 0,0 1 0,5 0 0,-4-2 0,-1 1 0,1-1 0,-1 0 0,1 0 0,-1 0 0,1 0 0,-1-1 0,1 1 0,-1-1 0,0 0 0,0 0 0,0 0 0,0-1 0,0 1 0,-1-1 0,1 1 0,-1-1 0,1 0 0,-1 0 0,3-5 0,5-7 0,-1-1 0,12-30 0,-19 41 0,37-110 0,-29 82 0,-16 54 0,-5 39 0,9-52 0,1 1 0,1-1 0,0 0 0,0 1 0,0-1 0,1 0 0,0 1 0,1-1 0,0 0 0,3 10 0,-3-15 0,1 0 0,-1 0 0,1 1 0,-1-1 0,1-1 0,0 1 0,0 0 0,0-1 0,0 0 0,1 1 0,-1-1 0,1 0 0,-1-1 0,1 1 0,0-1 0,0 0 0,-1 0 0,1 0 0,0 0 0,0 0 0,0-1 0,0 0 0,0 0 0,0 0 0,4-1 0,-1 1 0,0-1 0,0 0 0,0 0 0,-1-1 0,1 1 0,0-2 0,-1 1 0,0-1 0,1 0 0,-1 0 0,0 0 0,-1-1 0,11-8 0,-9 4 0,-1 0 0,0-1 0,0 0 0,-1 0 0,0 0 0,-1 0 0,0-1 0,0 0 0,-1 0 0,0 0 0,-1 0 0,0 0 0,-1 0 0,1-20 0,-5 20 0,-3 13 0,-3 15 0,4 5 0,1 1 0,1-1 0,0 1 0,2 0 0,2 30 0,-1-52 0,1 1 0,-1 0 0,0 0 0,1 0 0,-1-1 0,1 1 0,0 0 0,0 0 0,0-1 0,0 1 0,1-1 0,-1 1 0,1-1 0,-1 0 0,1 1 0,0-1 0,0 0 0,0 0 0,2 1 0,0 0 0,-1-1 0,1-1 0,0 1 0,-1-1 0,1 1 0,0-1 0,0 0 0,0 0 0,0-1 0,-1 1 0,1-1 0,5 0 0,3-1 0,1 0 0,-1-1 0,0 0 0,0-1 0,0 0 0,-1-1 0,22-10 0,-22 7 0,1 0 0,-1-1 0,0-1 0,-1 0 0,0 0 0,-1-1 0,1 0 0,-2 0 0,0-1 0,0 0 0,-1-1 0,0 0 0,-1 0 0,9-24 0,-7 12 0,-1-1 0,-1 0 0,0 0 0,-2 0 0,-1 0 0,-1-51 0,-8 47 0,6 28 0,-1 0 0,1 0 0,-1 1 0,1-1 0,0 0 0,-1 1 0,0-1 0,1 0 0,-1 1 0,1-1 0,-1 1 0,0-1 0,1 1 0,-1-1 0,0 1 0,1-1 0,-1 1 0,0 0 0,-1-1 0,0 1 0,0 0 0,0 1 0,0-1 0,1 1 0,-1 0 0,0-1 0,0 1 0,0 0 0,1 0 0,-1 0 0,1 0 0,-1 0 0,1 0 0,-1 1 0,1-1 0,-1 0 0,1 1 0,0-1 0,0 1 0,0 0 0,0-1 0,0 1 0,-1 2 0,-6 11 0,0 1 0,1 1 0,0-1 0,2 1 0,0 0 0,1 1 0,-3 22 0,2 2 0,2 84 0,3-119 0,0 1 0,1 0 0,0 0 0,1-1 0,0 1 0,0-1 0,0 0 0,1 1 0,0-1 0,0 0 0,9 12 0,-9-16 0,-1 1 0,1-1 0,1 0 0,-1 0 0,0-1 0,1 1 0,-1-1 0,1 1 0,0-1 0,0 0 0,0-1 0,0 1 0,0-1 0,0 1 0,0-1 0,0 0 0,1-1 0,-1 1 0,0-1 0,1 0 0,-1 0 0,6-1 0,0-1 0,0 0 0,0-1 0,0 0 0,-1 0 0,0-1 0,1 0 0,-2-1 0,1 0 0,0 0 0,-1-1 0,0 0 0,0-1 0,-1 0 0,8-8 0,-1-1 0,0 0 0,-1-1 0,-1-1 0,0 0 0,14-32 0,-17 29 0,-1-1 0,-1 0 0,0 0 0,-2-1 0,-1 1 0,0-1 0,-2 0 0,-1-34 0,-1 53 0,0 1 0,-1 0 0,1 0 0,-1-1 0,0 1 0,0 0 0,-1 0 0,1 0 0,-2-4 0,2 7 0,1-1 0,0 1 0,-1 0 0,1-1 0,0 1 0,-1-1 0,1 1 0,-1 0 0,1-1 0,-1 1 0,1 0 0,-1-1 0,1 1 0,-1 0 0,1 0 0,-1 0 0,1-1 0,-1 1 0,1 0 0,-1 0 0,0 0 0,0 0 0,0 0 0,0 1 0,0-1 0,0 0 0,0 1 0,0-1 0,0 1 0,0-1 0,0 1 0,1 0 0,-1-1 0,0 1 0,0 0 0,1 0 0,-1-1 0,0 1 0,0 2 0,-5 5 0,2 0 0,-1 1 0,1 0 0,1 0 0,-1 0 0,2 1 0,-1-1 0,0 11 0,-8 82 0,10-89 0,0-1-56,-2 28 117,1 0 0,6 58 0,-3-88-149,0-1 1,0 0-1,1 0 0,1 0 0,-1 0 1,1-1-1,1 1 0,-1-1 0,1 0 0,1 0 1,0 0-1,0 0 0,0-1 0,1 0 1,0 0-1,12 11 0,5-4-6738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2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24575,'397'-41'0,"-369"35"0,-28 6 0,0 0 0,0 0 0,0 0 0,0 0 0,-1 0 0,1 0 0,0 0 0,0 0 0,0 0 0,0 0 0,0 0 0,0 0 0,0 0 0,0 0 0,0-1 0,0 1 0,0 0 0,0 0 0,0 0 0,0 0 0,0 0 0,0 0 0,0 0 0,0 0 0,0 0 0,0 0 0,0 0 0,0 0 0,0 0 0,0-1 0,0 1 0,0 0 0,0 0 0,0 0 0,0 0 0,0 0 0,0 0 0,0 0 0,0 0 0,0 0 0,0 0 0,0 0 0,0 0 0,-15-3 0,-22 1 0,8 1 0,17 0 0,-1 1 0,1 0 0,-1 1 0,-16 2 0,26-2 0,1 0 0,-1-1 0,0 1 0,0 0 0,1 0 0,-1 1 0,1-1 0,-1 0 0,1 1 0,0 0 0,0-1 0,-1 1 0,1 0 0,0 0 0,0 0 0,1 1 0,-1-1 0,0 0 0,1 1 0,-1-1 0,1 1 0,0-1 0,0 1 0,-1 3 0,-4 27 0,2 0 0,1 1 0,2-1 0,5 63 0,-1-25 0,1 158-1365,-4-256-5461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6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135 124 24575,'-1'-19'0,"1"19"0,0 0 0,0 0 0,0 0 0,0 0 0,0 0 0,0 0 0,0 0 0,0 0 0,0 0 0,0 0 0,0 0 0,0 0 0,0 0 0,-1 0 0,1 0 0,0 0 0,0 0 0,0 0 0,0 0 0,0 0 0,0 0 0,0 0 0,0 0 0,0 0 0,0 0 0,0 0 0,0 0 0,0 0 0,0 0 0,0 0 0,0 0 0,0 0 0,0 0 0,0 0 0,-1 0 0,1 0 0,0 0 0,0 0 0,0 0 0,0-1 0,0 1 0,0 0 0,0 0 0,0 0 0,0 0 0,-7 32 0,6-25 0,-70 321 0,26-124 0,40-191 0,3-19 0,1-27 0,1 28 0,0-25 0,4-312 0,-3 324 0,4-54 0,-5 67 0,1 1 0,0-1 0,0 1 0,0-1 0,1 1 0,0-1 0,0 1 0,0 0 0,0 0 0,0 0 0,1 0 0,3-4 0,-5 7 0,0 1 0,0-1 0,0 0 0,0 1 0,0-1 0,0 1 0,0-1 0,0 1 0,0 0 0,0-1 0,0 1 0,0 0 0,0 0 0,0 0 0,0 0 0,1-1 0,-1 2 0,0-1 0,0 0 0,0 0 0,0 0 0,0 0 0,0 1 0,0-1 0,0 0 0,0 1 0,0-1 0,0 1 0,0-1 0,0 1 0,0 0 0,0-1 0,0 1 0,0 0 0,-1 0 0,1 0 0,1 1 0,27 37 0,-26-34 0,51 87 0,-25-42 0,46 63 0,-71-107 0,1 0 0,0-1 0,0 0 0,1 0 0,-1 0 0,11 6 0,-15-10 0,1 0 0,-1-1 0,0 1 0,0-1 0,0 1 0,1-1 0,-1 1 0,0-1 0,0 0 0,1 0 0,-1 1 0,0-1 0,1 0 0,-1 0 0,0 0 0,1-1 0,-1 1 0,0 0 0,1 0 0,-1-1 0,0 1 0,0-1 0,1 1 0,-1-1 0,0 1 0,0-1 0,0 0 0,0 0 0,0 1 0,0-1 0,0 0 0,0 0 0,0 0 0,0 0 0,0 0 0,-1 0 0,1-1 0,0 1 0,-1 0 0,1 0 0,-1 0 0,1-1 0,-1-1 0,7-15 0,-1-1 0,-1 1 0,-1-1 0,3-29 0,1-82 0,-7 93 0,1-123 0,-2 229-1365,-1-24-5461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7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0 333 24575,'4'-10'0,"12"-27"0,-16 35 0,1 1 0,0 0 0,-1-1 0,1 1 0,0-1 0,0 1 0,0 0 0,0-1 0,0 1 0,1 0 0,-1 0 0,0 0 0,0 0 0,1 0 0,-1 0 0,1 0 0,-1 1 0,2-2 0,0 3 0,-1 0 0,0-1 0,0 1 0,1 0 0,-1 0 0,0 0 0,0 1 0,0-1 0,0 0 0,0 1 0,0 0 0,-1-1 0,1 1 0,2 3 0,7 5 0,-6-6 0,1 0 0,-1 0 0,1-1 0,0 0 0,0 0 0,0 0 0,0-1 0,1 0 0,11 2 0,-16-4 0,1 1 0,-1-1 0,1 0 0,0 0 0,-1 0 0,1-1 0,-1 1 0,1-1 0,-1 1 0,1-1 0,-1 0 0,1 0 0,-1 0 0,0 0 0,1 0 0,-1-1 0,0 1 0,0-1 0,0 1 0,0-1 0,0 0 0,0 0 0,-1 0 0,1 0 0,0 0 0,-1 0 0,2-4 0,2-5 0,-1 1 0,-1-1 0,0 1 0,0-1 0,-1 0 0,0 0 0,0-16 0,-1 0 0,-6-52 0,5 140 0,-2-46 0,2 0 0,0 1 0,4 25 0,-3-35 0,1 1 0,0-1 0,0 0 0,1 0 0,-1 0 0,1 0 0,1-1 0,-1 1 0,1-1 0,0 0 0,8 8 0,-11-11 0,1-1 0,-1 1 0,1-1 0,0 0 0,0 0 0,-1 0 0,1 0 0,0 0 0,0 0 0,0 0 0,0-1 0,0 1 0,0-1 0,0 1 0,0-1 0,0 0 0,1 0 0,-1 0 0,0 0 0,0 0 0,0 0 0,0-1 0,0 1 0,0-1 0,0 0 0,0 1 0,0-1 0,0 0 0,0 0 0,0 0 0,-1 0 0,1 0 0,0-1 0,-1 1 0,1 0 0,-1-1 0,1 0 0,-1 1 0,2-3 0,4-5 0,-1 0 0,0-1 0,0 0 0,-1 0 0,-1 0 0,1 0 0,-1-1 0,-1 0 0,0 0 0,2-18 0,0-11 0,0-61 0,-8 69 0,-4 47 0,-6 51 0,11-49 0,1 0 0,1 0 0,0 1 0,1-1 0,1 0 0,1 0 0,1 0 0,6 20 0,-8-31 0,0 0 0,1 0 0,0 0 0,0 0 0,0-1 0,1 1 0,0-1 0,0 0 0,0 0 0,0 0 0,1-1 0,0 1 0,0-1 0,0 0 0,1-1 0,-1 1 0,1-1 0,0 0 0,0 0 0,0-1 0,0 0 0,0 0 0,0 0 0,13 1 0,-15-3 0,0 1 0,0-1 0,-1 0 0,1-1 0,0 1 0,0-1 0,-1 1 0,1-1 0,0 0 0,-1 0 0,1-1 0,0 1 0,-1-1 0,0 0 0,1 0 0,2-2 0,-1 0 0,-1 0 0,0-1 0,0 1 0,0-1 0,0 0 0,-1 0 0,0 0 0,0 0 0,3-8 0,1-5 0,-1-1 0,-1 0 0,0 0 0,-2 0 0,2-23 0,-4 27 0,2-1 0,-2-1 0,0 1 0,-1-1 0,-1 1 0,-4-28 0,-1 33 0,0 20 0,-1 21 0,2 12 0,1 59 0,4-82 0,1 0 0,1 1 0,1-1 0,1-1 0,8 29 0,-10-43-72,-1 0 1,1 0-1,0 0 0,0 0 0,0 0 0,0-1 0,1 1 0,0-1 1,0 0-1,0 1 0,0-1 0,0 0 0,0-1 0,1 1 0,-1-1 1,1 1-1,0-1 0,4 2 0,13 2-6754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24575,'422'-21'0,"-362"16"0,-303 4 0,234 0 0,0 0 0,1 0 0,-1-1 0,1 0 0,-12-5 0,23 9 0,0 0 0,-1-1 0,1 1 0,-1 0 0,0 0 0,0 1 0,0-1 0,0 0 0,0 1 0,0-1 0,-1 1 0,1 0 0,-1-1 0,0 1 0,1 0 0,0 4 0,11 53 0,-12-58 0,6 63 0,-3 0 0,-4 70 0,2 33 0,-2-166 7,0-1 0,0 1-1,0-1 1,0 1-1,0-1 1,1 1 0,-1-1-1,1 1 1,-1-1 0,1 1-1,-1-1 1,1 0 0,0 1-1,0-1 1,1 2-1,-1-3-52,-1 1 0,1-1 0,0 0 0,-1 0 1,1 1-1,0-1 0,0 0 0,-1 0 0,1 0 0,0 0 0,0 0 0,-1 0 0,1 0 0,0-1 0,-1 1 0,1 0 0,0 0 0,-1 0 0,1-1 0,0 1 0,-1 0 0,1-1 0,0 1 0,-1-1 0,1 1 0,-1-1 0,1 1 0,-1-1 0,1 1 0,-1-1 0,1 0 0,15-16-6780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8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24575,'0'5'0,"0"9"0,0 13 0,0 9 0,0 9 0,0 4 0,0 0 0,0-6 0,0-13 0,0-12-8191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9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24575,'0'31'0,"0"28"0,0 18 0,4 4 0,2-12-8191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3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2 209 24575,'-1'-25'0,"1"4"0,0-1 0,5-36 0,-4 54 0,-1 0 0,1-1 0,0 1 0,0 0 0,1 0 0,-1 0 0,1 0 0,0 0 0,0 0 0,1 0 0,-1 1 0,1-1 0,-1 1 0,1 0 0,0 0 0,1 0 0,-1 0 0,0 0 0,6-3 0,-7 5 0,0 0 0,-1 0 0,1 1 0,0-1 0,0 0 0,0 1 0,0-1 0,0 1 0,0 0 0,0 0 0,1 0 0,-1 0 0,0 0 0,0 0 0,0 0 0,0 1 0,0-1 0,0 1 0,0-1 0,0 1 0,-1 0 0,3 1 0,0 0 0,-1 0 0,0 1 0,0 0 0,0 0 0,-1-1 0,1 2 0,-1-1 0,1 0 0,-1 0 0,3 7 0,0 1 0,-1-1 0,0 1 0,-1 0 0,0 1 0,0-1 0,1 23 0,-4-31 0,-1 0 0,1 0 0,-1 0 0,1 0 0,-1 0 0,0 0 0,0 0 0,0 0 0,-1 0 0,1-1 0,-1 1 0,1-1 0,-1 1 0,0-1 0,0 1 0,0-1 0,0 0 0,-1 0 0,1 0 0,0 0 0,-1-1 0,0 1 0,1 0 0,-1-1 0,0 0 0,0 0 0,-3 1 0,2 0 0,0-1 0,1 0 0,-1 0 0,0 0 0,0-1 0,0 1 0,1-1 0,-1 0 0,0 0 0,0 0 0,0-1 0,0 1 0,1-1 0,-1 0 0,0 0 0,1-1 0,-1 1 0,1-1 0,-1 1 0,1-1 0,-5-3 0,8 4 3,-1 1 0,0-1 0,1 1 0,-1-1 0,0 1 0,1-1 0,-1 0 0,1 1 0,0-1 0,-1 0 0,1 0 0,-1 1 0,1-1 0,0 0 0,0 0 0,-1 0 0,1 0 0,0 1 0,0-1 0,0 0-1,0 0 1,0 0 0,0 0 0,0 1 0,0-1 0,0 0 0,0 0 0,1 0 0,-1-1 0,1 0-135,1 1 0,-1-1 0,0 0-1,0 0 1,1 1 0,-1-1 0,1 1 0,-1-1-1,1 1 1,2-2 0,17-9-6694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9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240 145 24575,'4'-15'0,"9"-46"0,-13 58 0,1 0 0,-1-1 0,0 1 0,0-1 0,0 1 0,0 0 0,-1-1 0,1 1 0,-1 0 0,0-1 0,0 1 0,0 0 0,-1 0 0,-2-5 0,3 7 0,-1-1 0,0 1 0,0-1 0,0 1 0,0 0 0,0 0 0,0 0 0,-1 0 0,1 0 0,0 0 0,-1 1 0,1-1 0,0 1 0,-1 0 0,1-1 0,0 1 0,-1 0 0,1 0 0,0 1 0,-1-1 0,1 0 0,0 1 0,-1-1 0,1 1 0,0 0 0,-4 2 0,-6 1 0,0 1 0,1 1 0,-18 11 0,16-9 0,1 1 0,0 1 0,1 0 0,-17 19 0,23-24 0,0 1 0,1 1 0,-1-1 0,1 1 0,1-1 0,0 1 0,-1 0 0,2 0 0,-1 1 0,1-1 0,-1 9 0,3-14 0,-1 0 0,1 0 0,0 1 0,0-1 0,0 0 0,1 0 0,-1 0 0,0 0 0,1 0 0,-1-1 0,1 1 0,0 0 0,0 0 0,0 0 0,0 0 0,0-1 0,0 1 0,0 0 0,0-1 0,3 3 0,-1-1 0,0-1 0,0 0 0,0 0 0,1 0 0,-1-1 0,0 1 0,1-1 0,-1 0 0,1 0 0,6 1 0,-2-1 0,0 0 0,-1 0 0,1-1 0,0 0 0,0-1 0,-1 0 0,1 0 0,0 0 0,-1-1 0,13-5 0,-16 5 0,0-1 0,0 0 0,0 0 0,0 0 0,0-1 0,-1 1 0,0-1 0,1 0 0,-1 0 0,-1 0 0,1 0 0,0 0 0,-1-1 0,0 1 0,0-1 0,0 0 0,-1 0 0,2-5 0,0-7 0,-1 0 0,0 1 0,-1-34 0,7 57 0,12 19 0,27 34 0,-35-49-273,0-1 0,0-1 0,1 0 0,15 8 0,11 3-6553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1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24575,'-5'9'0,"-5"16"0,-2 17 0,2 20 0,3 17 0,1 12 0,3 9 0,2 1 0,0-3 0,2-10 0,-1-11 0,1-14 0,-1-17-8191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1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102 199 24575,'5'-21'0,"2"1"0,0-1 0,2 1 0,20-36 0,-26 52 0,-1-1 0,1 1 0,0 0 0,0 0 0,0 1 0,1-1 0,-1 1 0,1 0 0,0-1 0,0 2 0,0-1 0,0 0 0,1 1 0,-1 0 0,1 0 0,-1 0 0,1 0 0,0 1 0,-1 0 0,1 0 0,0 0 0,0 1 0,0 0 0,0-1 0,0 2 0,0-1 0,7 2 0,-6 0 0,1 0 0,-1 1 0,-1-1 0,1 1 0,0 1 0,-1-1 0,1 1 0,-1 0 0,0 0 0,0 1 0,-1-1 0,1 1 0,-1 0 0,0 0 0,-1 1 0,1-1 0,3 9 0,0-2 0,-2 1 0,1 0 0,-2 0 0,1 1 0,-2-1 0,0 1 0,1 15 0,-3-23 0,-1-1 0,0 0 0,0 0 0,0 0 0,-1 1 0,1-1 0,-1 0 0,-1 0 0,1 0 0,-1 0 0,0 0 0,0 0 0,0-1 0,-1 1 0,1-1 0,-5 6 0,2-5 0,0 0 0,-1 0 0,1 0 0,-1-1 0,0 0 0,0 0 0,0 0 0,-1-1 0,1 0 0,-12 4 0,-2-2 0,-1 0 0,0-1 0,0-1 0,0-1 0,0-1 0,0-1 0,-23-2 0,28 0 0,0 0 0,-25-7 0,39 9 0,-1 0 0,1-1 0,0 0 0,-1 1 0,1-1 0,0 0 0,-1 0 0,1 0 0,0-1 0,0 1 0,0 0 0,0-1 0,0 1 0,0-1 0,1 0 0,-1 0 0,1 0 0,-1 0 0,1 0 0,-1 0 0,1 0 0,0 0 0,0 0 0,0-1 0,0 1 0,0-3 0,1 3 0,0 0 0,1 0 0,-1 0 0,1 0 0,-1 1 0,1-1 0,0 0 0,-1 0 0,1 1 0,0-1 0,0 0 0,0 1 0,1-1 0,-1 1 0,0 0 0,1-1 0,-1 1 0,1 0 0,-1 0 0,1-1 0,-1 1 0,1 1 0,2-2 0,43-17 0,-21 12-455,0 2 0,34-4 0,-3 4-6371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158 277 24575,'-1'-2'0,"0"-1"0,0 1 0,0 0 0,-1-1 0,1 1 0,0 0 0,-1 0 0,0 0 0,0 0 0,1 0 0,-1 0 0,0 1 0,0-1 0,-1 1 0,1-1 0,0 1 0,0 0 0,-1 0 0,1 0 0,-1 0 0,1 0 0,-1 0 0,1 1 0,-1-1 0,1 1 0,-1 0 0,0 0 0,1 0 0,-1 0 0,0 0 0,-3 1 0,1 0 0,1 1 0,0 0 0,0 0 0,0 0 0,0 0 0,1 0 0,-1 1 0,1 0 0,-1 0 0,1 0 0,0 0 0,0 0 0,0 0 0,0 1 0,1 0 0,0-1 0,-4 9 0,1-2 0,1 0 0,1 1 0,0-1 0,0 1 0,1 0 0,1-1 0,-1 1 0,2 0 0,0 12 0,0-20 0,0 0 0,0 0 0,1 1 0,-1-1 0,1 0 0,0 0 0,0 0 0,0 0 0,0 0 0,1 0 0,-1 0 0,1 0 0,0 0 0,-1 0 0,1-1 0,0 1 0,1-1 0,-1 0 0,0 1 0,1-1 0,0 0 0,-1 0 0,1-1 0,0 1 0,0-1 0,0 1 0,0-1 0,0 0 0,0 0 0,0 0 0,0 0 0,0-1 0,1 1 0,2-1 0,-1 0 0,0 0 0,0 0 0,0-1 0,0 0 0,0 0 0,0 0 0,-1 0 0,1-1 0,0 0 0,-1 0 0,0 0 0,1 0 0,-1-1 0,0 0 0,0 0 0,0 0 0,0 0 0,-1-1 0,0 1 0,1-1 0,-1 0 0,0 0 0,-1 0 0,1 0 0,-1-1 0,0 1 0,2-6 0,2-4 0,-1 0 0,0 0 0,-2-1 0,1 1 0,-2-1 0,0 0 0,0-27 0,-11-2 0,-3 26 0,12 17 0,-1 1 0,1 0 0,-1 0 0,1-1 0,-1 1 0,1 0 0,-1 0 0,1 0 0,-1-1 0,1 1 0,-1 0 0,1 0 0,-1 0 0,1 0 0,-1 0 0,1 0 0,-1 0 0,0 0 0,1 1 0,-1-1 0,1 0 0,-1 0 0,1 0 0,-1 0 0,1 1 0,-1-1 0,1 0 0,0 1 0,-1-1 0,1 0 0,-1 1 0,0-1 0,-1 3 0,1-1 0,-1 1 0,0-1 0,1 1 0,-1-1 0,1 1 0,0 0 0,-1 0 0,2 0 0,-1 0 0,0 0 0,0 0 0,1 0 0,0 3 0,-2 44 0,2-45 0,1 0 0,0 0 0,0 0 0,0-1 0,1 1 0,0 0 0,-1-1 0,1 1 0,1-1 0,-1 0 0,1 0 0,0 0 0,0 0 0,0 0 0,0 0 0,1-1 0,-1 1 0,1-1 0,0 0 0,0-1 0,0 1 0,1 0 0,-1-1 0,0 0 0,1 0 0,0-1 0,-1 1 0,1-1 0,0 0 0,9 1 0,-8-1 0,-1 0 0,1-1 0,0 1 0,0-1 0,-1 0 0,1-1 0,0 0 0,0 0 0,-1 0 0,1 0 0,0-1 0,-1 0 0,0 0 0,1 0 0,-1-1 0,0 0 0,0 0 0,0 0 0,-1-1 0,1 1 0,-1-1 0,0 0 0,0-1 0,0 1 0,-1-1 0,4-5 0,-2-1 0,-1 0 0,0 0 0,-1 0 0,0 0 0,-1-1 0,0 1 0,-1-1 0,0 0 0,0 1 0,-3-14 0,2 20 0,-1-1 0,0 1 0,0 0 0,0-1 0,-1 1 0,0 0 0,0 0 0,0 0 0,-1 0 0,-4-6 0,5 8 0,0 1 0,-1-1 0,1 1 0,-1 0 0,1 0 0,-1 0 0,0 0 0,1 0 0,-1 0 0,0 1 0,0 0 0,-1-1 0,1 1 0,0 0 0,0 1 0,0-1 0,-1 0 0,-3 1 0,5 0 0,0 0 0,0 0 0,0 0 0,0 0 0,0 0 0,0 1 0,0-1 0,0 0 0,1 1 0,-1 0 0,0 0 0,0-1 0,1 1 0,-1 0 0,0 0 0,1 0 0,-1 1 0,1-1 0,-1 0 0,1 1 0,-2 1 0,3-2 0,-1 0 0,1 0 0,-1 0 0,1 0 0,-1 0 0,1 0 0,0 0 0,0 1 0,0-1 0,0 0 0,-1 0 0,1 0 0,1 0 0,-1 1 0,0-1 0,0 0 0,0 0 0,1 0 0,-1 0 0,0 0 0,1 0 0,-1 0 0,1 0 0,-1 0 0,1 0 0,0 0 0,0 0 0,-1 0 0,1 0 0,0 0 0,0 0 0,0-1 0,0 1 0,0 0 0,0-1 0,1 1 0,4 3 0,1 0 0,-1-1 0,1 0 0,0 0 0,0-1 0,0 0 0,0 0 0,1 0 0,-1-1 0,0 0 0,1-1 0,-1 0 0,11 0 0,-13-1 0,-1 1 0,1 0 0,0-1 0,0 0 0,0 0 0,-1-1 0,1 1 0,-1-1 0,1 0 0,-1 0 0,1 0 0,-1-1 0,0 0 0,0 1 0,0-1 0,-1-1 0,1 1 0,-1 0 0,0-1 0,6-7 0,-2-1 0,-5 11 0,-2 19 0,-2-3 0,2-9 0,0 0 0,0 0 0,0 1 0,1-1 0,-1 0 0,2 0 0,-1 0 0,1 0 0,0-1 0,0 1 0,0 0 0,1-1 0,0 1 0,0-1 0,5 6 0,-5-7 0,1 0 0,0-1 0,-1 1 0,1-1 0,1 0 0,-1 0 0,0-1 0,1 1 0,-1-1 0,1 0 0,0 0 0,-1-1 0,1 1 0,0-1 0,0 0 0,0-1 0,0 1 0,0-1 0,6 0 0,-7 0 0,-1 0 0,1-1 0,-1 1 0,0-1 0,1 0 0,-1 0 0,0 0 0,1 0 0,-1-1 0,0 1 0,0-1 0,0 0 0,0 1 0,0-2 0,4-3 0,-3 1 0,0 1 0,0-1 0,0 0 0,-1 0 0,0-1 0,0 1 0,0-1 0,2-7 0,1-6 0,-1-1 0,-1 0 0,-1 0 0,1-28 0,-3-54 0,-1 189 0,1 75 0,-1-161 0,2 37 0,1 0 0,2 0 0,2-1 0,15 50 0,-22-86 0,1 1 0,-1-1 0,0 0 0,1 0 0,-1 0 0,1 1 0,0-1 0,-1 0 0,1 0 0,0 0 0,-1 0 0,1 0 0,0 0 0,0 0 0,0 0 0,0-1 0,0 1 0,1 1 0,-1-3 0,-1 1 0,1 0 0,-1 0 0,1 0 0,0-1 0,-1 1 0,0 0 0,1 0 0,-1-1 0,1 1 0,-1-1 0,1 1 0,-1 0 0,0-1 0,1 1 0,-1-1 0,0 1 0,1-1 0,-1 1 0,0-1 0,0 1 0,1-1 0,-1 1 0,0-1 0,0 1 0,0-2 0,3-6 0,-1 0 0,-1 0 0,0 0 0,1-11 0,-3-9 0,-7-44 0,5 50 0,0 1 0,2-1 0,2-43 0,-1 63 0,1-1 0,-1 0 0,1 1 0,0-1 0,0 1 0,0-1 0,0 1 0,0 0 0,1-1 0,-1 1 0,1 0 0,-1 0 0,1 0 0,0 0 0,0 0 0,0 0 0,0 0 0,0 1 0,0-1 0,0 1 0,1-1 0,-1 1 0,0 0 0,1 0 0,-1 0 0,1 0 0,0 1 0,-1-1 0,5 0 0,7-1 0,1 2 0,-1-1 0,1 2 0,19 2 0,-6-1 0,92 4 0,-114-5 1,-12 1-34,-1 0-1300,-5 4-5493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3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92 24575,'-11'-4'0,"0"1"0,-1 1 0,1-1 0,-1 2 0,0 0 0,1 0 0,-1 1 0,0 0 0,1 1 0,-1 0 0,-21 6 0,28-6 0,-1 1 0,1-1 0,-1 1 0,1 0 0,0 0 0,0 1 0,0 0 0,0 0 0,0 0 0,1 0 0,0 0 0,-1 1 0,1 0 0,0 0 0,1 0 0,-1 1 0,1-1 0,0 1 0,0 0 0,0 0 0,0 0 0,1 0 0,0 0 0,0 1 0,1-1 0,-2 8 0,3-10 0,0 0 0,-1-1 0,2 1 0,-1 0 0,0 0 0,1 0 0,-1 0 0,1 0 0,0 0 0,0-1 0,0 1 0,0 0 0,0-1 0,1 1 0,-1-1 0,1 1 0,0-1 0,0 1 0,0-1 0,0 0 0,0 0 0,0 0 0,0 0 0,1-1 0,-1 1 0,1-1 0,-1 1 0,1-1 0,0 0 0,-1 0 0,1 0 0,0 0 0,0 0 0,0-1 0,4 1 0,-1 0 0,1 0 0,-1 0 0,1-1 0,-1 0 0,1 0 0,0-1 0,-1 0 0,1 0 0,-1 0 0,0-1 0,1 0 0,-1 0 0,0-1 0,0 1 0,7-6 0,-7 3 0,0-1 0,0 1 0,-1-2 0,0 1 0,0 0 0,-1-1 0,0 0 0,0 0 0,0 0 0,-1-1 0,0 1 0,0-1 0,-1 0 0,2-12 0,0-3 0,-1 1 0,-2-1 0,-1-42 0,-5 247 0,3 7 0,5 344 0,-3-521 0,1-1 0,0 1 0,1-1 0,0 1 0,1-1 0,7 20 0,-9-29 0,0 1 0,1 0 0,-1-1 0,1 1 0,-1-1 0,1 1 0,0-1 0,0 0 0,0 0 0,0 0 0,1 0 0,-1 0 0,0 0 0,1 0 0,0-1 0,-1 0 0,1 1 0,0-1 0,-1 0 0,1 0 0,0 0 0,0-1 0,0 1 0,0-1 0,0 0 0,0 1 0,0-1 0,0-1 0,0 1 0,0 0 0,4-2 0,-2 1 0,-1 0 0,1 0 0,-1-1 0,0 1 0,1-1 0,-1 0 0,0 0 0,0-1 0,0 1 0,-1-1 0,1 0 0,-1 0 0,1 0 0,-1-1 0,3-3 0,-1 0 0,-1 1 0,0-1 0,-1 0 0,1 0 0,-1-1 0,-1 1 0,1-1 0,1-10 0,-2 2 0,0 0 0,-1 0 0,0 0 0,-1-1 0,-1 1 0,-1 0 0,0 0 0,-5-17 0,-1 9 0,-1 0 0,0 1 0,-2 0 0,0 1 0,-26-36 0,6 16 0,-61-63 0,90 103 0,0 0 0,0 0 0,0 0 0,1 0 0,-1 0 0,1 0 0,-1 0 0,1 0 0,0-1 0,0 1 0,-1-4 0,2 5 0,0 0 0,0 0 0,0 0 0,1 0 0,-1 0 0,0 0 0,1 0 0,-1 0 0,0 0 0,1 0 0,-1 0 0,1 0 0,0 1 0,-1-1 0,1 0 0,0 0 0,-1 1 0,1-1 0,0 0 0,0 1 0,0-1 0,-1 1 0,1-1 0,0 1 0,0-1 0,0 1 0,0 0 0,0-1 0,0 1 0,2 0 0,24-9 0,1 2 0,53-6 0,-11 1 0,-1-2-1365,-6-1-5461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24575,'438'0'0,"-497"-3"0,-25 1 0,81 2 0,1 1 0,-1-1 0,1 1 0,-1 0 0,1 0 0,-1 0 0,1 0 0,0 0 0,-1 0 0,1 1 0,0-1 0,0 1 0,0 0 0,0-1 0,0 1 0,0 0 0,1 0 0,-1 0 0,0 1 0,1-1 0,0 0 0,-1 0 0,1 1 0,0-1 0,0 1 0,1-1 0,-1 1 0,0 2 0,-2 10 0,0 0 0,1 1 0,0 25 0,2-27 0,-1 4 0,-2 171 0,4-153 0,2 0 0,1-1 0,11 42 0,-11-67-34,-1-11 118,0-17-1499,-2-6-5411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4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24575,'-5'0'0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3:45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24575,'510'-80'0,"226"-28"0,-675 100 0,94-7 0,-179 18 0,-46 12 0,18-3 0,-1038 238 0,1070-245 0,15-5 0,-1 1 0,1 0 0,0 1 0,0-1 0,0 1 0,0 0 0,0 0 0,1 1 0,-1-1 0,-4 4 0,10-2 0,10 0 0,15-2 0,-1-1 0,1-1 0,27-3 0,-38 2 0,571-56 45,-260 21-2432,-139 18-3462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4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1267 365 24575,'-1'-5'0,"0"-1"0,0 0 0,0 1 0,-1 0 0,1-1 0,-1 1 0,-1 0 0,1 0 0,-1 0 0,-3-6 0,-37-47 0,36 50 0,-12-16 0,-1 2 0,-1 1 0,-1 0 0,-1 1 0,-26-17 0,30 25 0,-1 1 0,-1 0 0,1 1 0,-1 2 0,-1 0 0,0 1 0,-30-5 0,26 7 0,0 2 0,0 1 0,0 1 0,0 1 0,0 2 0,0 0 0,0 2 0,0 0 0,-31 11 0,37-8 0,0 0 0,1 2 0,0 0 0,0 1 0,1 1 0,0 1 0,0 0 0,2 1 0,0 1 0,0 1 0,-24 29 0,21-19 0,1 1 0,0 1 0,-22 48 0,34-61 0,1 0 0,0 0 0,0 1 0,2 0 0,0-1 0,0 1 0,2 0 0,-1 0 0,3 28 0,5-128 0,-5 61 0,-2 0 0,-1 0 0,-8-38 0,8 53 0,0 1 0,-1 0 0,1-1 0,-2 1 0,1 0 0,-1 1 0,0-1 0,-1 1 0,0 0 0,0 0 0,-1 0 0,1 0 0,-10-7 0,13 13 0,0-1 0,0 1 0,0-1 0,0 1 0,-1 0 0,1 0 0,0 0 0,0 0 0,-1 1 0,1-1 0,0 1 0,-1-1 0,1 1 0,-1 0 0,1 0 0,-1 0 0,1 0 0,-1 0 0,1 1 0,0-1 0,-1 1 0,1-1 0,0 1 0,-3 1 0,-1 1 0,0 1 0,0-1 0,0 1 0,1 1 0,-1-1 0,1 1 0,-5 5 0,10-9 0,-1-1 0,1 1 0,-1 0 0,1-1 0,0 1 0,-1-1 0,1 1 0,0 0 0,-1-1 0,1 1 0,0 0 0,0-1 0,0 1 0,0 0 0,0-1 0,0 1 0,0 0 0,0-1 0,0 1 0,0 0 0,0-1 0,0 1 0,0 0 0,1-1 0,-1 1 0,0 0 0,0-1 0,1 1 0,-1 0 0,0-1 0,1 1 0,-1-1 0,1 1 0,-1-1 0,1 1 0,-1-1 0,2 1 0,28 22 0,-10-9 0,-8-1 0,-1 0 0,0 1 0,-1 0 0,0 1 0,-1 0 0,-1 1 0,-1-1 0,0 1 0,5 19 0,4 22 0,11 81 0,6 23 0,-33-160 0,0 0 0,0 0 0,0-1 0,0 1 0,1 0 0,-1 0 0,0-1 0,0 1 0,1 0 0,-1-1 0,0 1 0,1 0 0,-1-1 0,1 1 0,-1-1 0,1 1 0,-1 0 0,1-1 0,-1 1 0,1-1 0,0 1 0,-1-1 0,1 0 0,1 1 0,-1-1 0,0 0 0,-1-1 0,1 1 0,0 0 0,-1-1 0,1 1 0,0 0 0,-1-1 0,1 1 0,0-1 0,-1 0 0,1 1 0,-1-1 0,1 1 0,-1-1 0,1 0 0,-1 1 0,1-1 0,-1-1 0,21-47 0,-19 41 0,15-38 24,2 0 0,2 1 0,1 1 0,34-47 0,-44 74-138,1 1 0,0 0-1,2 0 1,0 1 0,0 1 0,1 1-1,1 0 1,1 1 0,-1 1 0,2 1-1,-1 0 1,29-9 0,-1 5-6712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5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 24575,'0'4'0,"-4"11"0,-2 11 0,-5 11 0,1 3 0,1 3 0,2 0 0,3-4 0,1-3 0,2-13 0,1-10-8191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2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159 155 24575,'0'-2'0,"1"-1"0,-1 1 0,0 0 0,-1-1 0,1 1 0,0-1 0,-1 1 0,1 0 0,-1-1 0,0 1 0,0 0 0,0-1 0,0 1 0,0 0 0,0 0 0,0 0 0,-1 0 0,1 0 0,-1 0 0,0 1 0,1-1 0,-1 0 0,0 1 0,0-1 0,0 1 0,0 0 0,-4-2 0,4 2 0,-1 1 0,0-1 0,0 1 0,0 0 0,0 0 0,0 0 0,0 0 0,0 1 0,0-1 0,0 1 0,0-1 0,0 1 0,0 0 0,1 0 0,-1 1 0,0-1 0,1 1 0,-1-1 0,1 1 0,-1 0 0,-3 3 0,-1 2 0,1 0 0,0 0 0,1 1 0,-1 0 0,1 0 0,1 0 0,0 0 0,0 1 0,-5 17 0,8-23 0,0 0 0,0 0 0,1 1 0,-1-1 0,1 0 0,0 1 0,0-1 0,0 0 0,1 1 0,-1-1 0,1 0 0,-1 1 0,3 4 0,-2-6 0,0-1 0,0 1 0,1 0 0,-1 0 0,1-1 0,-1 1 0,1-1 0,-1 1 0,1-1 0,0 0 0,0 0 0,0 1 0,0-1 0,0 0 0,0-1 0,0 1 0,0 0 0,0-1 0,0 1 0,0-1 0,0 1 0,4-1 0,-2 0 0,0 0 0,0-1 0,0 1 0,0-1 0,0 0 0,0 0 0,0 0 0,0-1 0,0 1 0,-1-1 0,1 0 0,-1 0 0,1 0 0,-1-1 0,0 1 0,0-1 0,0 0 0,0 0 0,-1 0 0,1 0 0,-1 0 0,1 0 0,-1-1 0,3-6 0,4-7 0,-1 0 0,-1-1 0,9-34 0,-7 18 0,-5 16 0,0 1 0,13-29 0,-17 45 0,0 0 0,1 0 0,-1 1 0,0-1 0,1 0 0,-1 0 0,1 1 0,-1-1 0,1 0 0,-1 1 0,1-1 0,-1 1 0,1-1 0,0 1 0,-1-1 0,1 1 0,0-1 0,0 0 0,7 8 0,-2 26 0,1 98 0,-19 235 0,1-167 0,9-149 0,-3 275 0,5-324 0,-1 6 0,1 1 0,1-1 0,-1 0 0,1 0 0,1 0 0,-1 0 0,1 0 0,0 0 0,5 11 0,-6-18 0,-1 1 0,0-1 0,1 1 0,-1-1 0,0 1 0,1-1 0,-1 1 0,1-1 0,-1 1 0,1-1 0,-1 0 0,1 1 0,-1-1 0,1 0 0,-1 0 0,1 1 0,-1-1 0,1 0 0,0 0 0,-1 0 0,1 0 0,-1 1 0,1-1 0,0 0 0,-1 0 0,1 0 0,0 0 0,-1-1 0,2 1 0,16-14 0,7-27 0,-14 15 0,-2 1 0,-1-1 0,-1-1 0,7-50 0,-8 24 0,-3-85 0,-3 121 0,-2 1 0,1-1 0,-2 1 0,0-1 0,-1 1 0,-1 0 0,-1 0 0,-14-29 0,14 35 0,0 0 0,-1 0 0,0 1 0,-1 0 0,0 0 0,0 0 0,-1 1 0,0 1 0,-1 0 0,0 0 0,0 1 0,0 0 0,-13-5 0,6 2 0,14 4 0,29 2 0,-13 3 0,85-12-1365,-46 2-5461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5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0 24575,'-9'27'0,"-3"18"0,5 14 0,9 6 0,3-8-8191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 24575,'0'4'0,"0"7"0,0 4 0,0-3 0,0-13 0,0-11 0,0-8 0,0-5 0,0 2-8191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98 172 24575,'-3'0'0,"1"-1"0,0 1 0,-1 1 0,1-1 0,0 0 0,0 1 0,-1-1 0,1 1 0,0-1 0,0 1 0,0 0 0,-1 0 0,1 0 0,0 0 0,0 1 0,1-1 0,-1 0 0,0 1 0,0-1 0,1 1 0,-1 0 0,1 0 0,-1-1 0,1 1 0,-2 3 0,3-4 0,0 1 0,-1 0 0,1 0 0,0 0 0,0 0 0,0 0 0,0 0 0,0 0 0,0 0 0,1 0 0,-1 0 0,0-1 0,1 1 0,0 0 0,-1 0 0,1 0 0,0-1 0,0 1 0,0 0 0,0-1 0,1 1 0,-1-1 0,0 1 0,0-1 0,1 0 0,-1 1 0,1-1 0,0 0 0,-1 0 0,3 1 0,-2 0 0,1 0 0,0 0 0,0-1 0,0 1 0,0-1 0,0 1 0,0-1 0,0 0 0,0 0 0,0-1 0,0 1 0,1-1 0,-1 1 0,0-1 0,0 0 0,1 0 0,-1-1 0,0 1 0,4-1 0,-3-1 0,0 1 0,0-1 0,-1 0 0,1 0 0,0-1 0,-1 1 0,0-1 0,1 1 0,-1-1 0,0 0 0,0 0 0,-1-1 0,3-3 0,2-2 0,-1-1 0,-1 0 0,0-1 0,-1 1 0,1-1 0,-2 0 0,0 0 0,0-1 0,2-20 0,-5 27 0,0 0 0,0-1 0,0 1 0,-1-1 0,0 1 0,0 0 0,0-1 0,-1 1 0,1 0 0,-1 0 0,-1 0 0,-3-7 0,5 10 0,-1 0 0,1 0 0,-1 1 0,0-1 0,1 0 0,-1 1 0,0-1 0,0 0 0,0 1 0,-1 0 0,1 0 0,0 0 0,0 0 0,-1 0 0,1 0 0,0 0 0,-1 1 0,1-1 0,-1 1 0,1 0 0,-1-1 0,1 1 0,-1 1 0,1-1 0,-1 0 0,1 0 0,-1 1 0,-3 1 0,-2 1 0,-1 0 0,1 1 0,0 0 0,1 0 0,-1 1 0,1 0 0,0 0 0,0 1 0,0 0 0,1 0 0,0 0 0,0 1 0,1 0 0,0 0 0,0 1 0,0-1 0,1 1 0,0 0 0,1 0 0,0 1 0,-3 9 0,4-11 0,0 1 0,0 0 0,1-1 0,-1 1 0,2 0 0,-1 0 0,1 0 0,0 0 0,1 0 0,0-1 0,0 1 0,1 0 0,0 0 0,0-1 0,1 1 0,0-1 0,0 0 0,1 0 0,0 0 0,0 0 0,0 0 0,1-1 0,10 11 0,-3-8-124,1-1 0,1 0 0,-1 0 0,1-1 0,1-1 0,-1 0-1,1-1 1,0-1 0,0 0 0,27 2 0,20 2-6702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6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7.2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68 24575,'-2'0'0,"-1"0"0,1 0 0,-1-1 0,1 1 0,-1-1 0,1 1 0,-1-1 0,1 0 0,0 0 0,-1 0 0,1 0 0,0 0 0,0-1 0,-1 1 0,-2-4 0,6 4 0,0 1 0,0-1 0,0 0 0,0 0 0,0 1 0,1-1 0,-1 1 0,0-1 0,0 1 0,0-1 0,1 1 0,-1 0 0,0 0 0,1 0 0,-1 0 0,0-1 0,1 2 0,1-1 0,-1 0 0,55-5 0,167-22 0,-218 26 0,1 0 0,-1 0 0,0-1 0,12-5 0,-23 12 0,1 0 0,0 1 0,1 0 0,-1-1 0,1 1 0,0 1 0,1-1 0,-1 0 0,1 1 0,0-1 0,-1 13 0,-1 11 0,-1 38 0,4-56 0,1 93 0,1-62 0,-9 84 0,7-121 0,0-1 0,0 0 0,0 0 0,0 0 0,-1 0 0,0 0 0,0 0 0,0-1 0,-1 1 0,0-1 0,0 1 0,0-1 0,0 0 0,0 0 0,-9 7 0,7-8 0,0 0 0,-1 0 0,0 0 0,1-1 0,-1 0 0,0 0 0,0 0 0,0-1 0,0 0 0,-1 0 0,1-1 0,-12 0 0,11 1-65,1-1 0,-1 0 0,1-1 0,-1 0 0,1 0 0,-1 0 0,1-1 0,0 0 0,0 0 0,0 0 0,0-1 0,0 0 0,0 0 0,1-1 0,-1 1 0,1-1 0,0 0 0,0-1 0,0 1 0,-7-11 0,-1-5-6761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7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27 24575,'-4'-4'0,"7"-2"0,12 0 0,13 2 0,14 1 0,9 1 0,6 1 0,-4 0 0,-6 1 0,-10 0-8191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8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1 115 24575,'0'-2'0,"0"-1"0,0 1 0,0 0 0,0-1 0,1 1 0,-1-1 0,1 1 0,0 0 0,0-1 0,-1 1 0,1 0 0,1 0 0,-1 0 0,0 0 0,2-3 0,-2 5 0,-1 0 0,0-1 0,1 1 0,-1 0 0,1-1 0,-1 1 0,1 0 0,-1 0 0,1-1 0,-1 1 0,1 0 0,-1 0 0,1 0 0,0 0 0,-1 0 0,1 0 0,-1 0 0,1 0 0,-1 0 0,1 0 0,-1 0 0,1 0 0,-1 0 0,1 0 0,0 1 0,1 0 0,-1 0 0,1 0 0,-1 0 0,1 0 0,-1 0 0,1 1 0,-1-1 0,0 0 0,0 1 0,0-1 0,2 3 0,5 11 0,-1-1 0,0 1 0,8 29 0,-10-28 0,0 0 0,2 0 0,9 17 0,-16-33 0,0-1 0,0 1 0,0 0 0,0 0 0,0-1 0,0 1 0,0 0 0,0-1 0,1 1 0,-1 0 0,0 0 0,0-1 0,0 1 0,0 0 0,0 0 0,1 0 0,-1-1 0,0 1 0,0 0 0,0 0 0,1 0 0,-1 0 0,0-1 0,0 1 0,1 0 0,-1 0 0,0 0 0,0 0 0,1 0 0,-1 0 0,0 0 0,0 0 0,1 0 0,-1 0 0,0 0 0,1 0 0,-1 0 0,0 0 0,0 0 0,1 0 0,-1 0 0,0 0 0,0 0 0,1 0 0,-1 0 0,0 0 0,0 0 0,1 1 0,-1-1 0,0 0 0,0 0 0,1 0 0,-1 0 0,0 1 0,0-1 0,0 0 0,0 0 0,1 0 0,-1 1 0,0-1 0,0 0 0,0 0 0,0 1 0,4-28 0,-4 25 0,1-23 0,0-6 0,2 0 0,0 0 0,16-57 0,-19 87-45,0 0-1,0 0 1,0 0-1,1 0 1,-1 0-1,0 0 1,1 0-1,-1 0 1,1 0-1,-1 0 1,1 0-1,-1 1 1,1-1-1,-1 0 1,1 0-1,0 0 1,0 1-1,-1-1 1,1 0-1,0 1 1,0-1-1,0 1 1,0-1-1,0 1 1,0-1-1,0 1 0,0 0 1,0-1-1,1 1 1,10 3-6781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09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98 24575,'-2'0'0,"0"1"0,0-1 0,0 0 0,0 1 0,0-1 0,0 1 0,0-1 0,0 1 0,1 0 0,-1 0 0,0 0 0,0 0 0,1 0 0,-1 1 0,1-1 0,-1 0 0,1 1 0,-1-1 0,-1 4 0,0-2 0,1 1 0,0 0 0,0 0 0,0 0 0,0 0 0,1 0 0,0 1 0,0-1 0,-1 6 0,1-5 0,1 0 0,0 0 0,0 0 0,0 0 0,0 0 0,1-1 0,0 1 0,2 7 0,-2-10 0,-1 0 0,1 0 0,0 0 0,0 0 0,0 0 0,0 0 0,1 0 0,-1 0 0,0-1 0,1 1 0,-1 0 0,1-1 0,0 1 0,-1-1 0,1 0 0,0 1 0,4 0 0,-5-1 0,0-1 0,0 1 0,0-1 0,0 1 0,0-1 0,0 0 0,0 0 0,1 0 0,-1 0 0,0 0 0,0 0 0,0 0 0,0 0 0,0 0 0,1 0 0,-1-1 0,0 1 0,0 0 0,0-1 0,0 1 0,0-1 0,0 1 0,0-1 0,0 1 0,0-1 0,0 0 0,1 0 0,0-2 0,-1 1 0,1-1 0,0 1 0,-1-1 0,1 0 0,-1 0 0,0 0 0,0 1 0,0-1 0,1-4 0,-1 0 0,0-1 0,0 1 0,0 0 0,-1 0 0,0 0 0,0 0 0,-1-1 0,-2-10 0,3 17 0,-1-1 0,1 1 0,-1-1 0,1 1 0,-1-1 0,1 1 0,-1 0 0,0-1 0,0 1 0,1 0 0,-1 0 0,0 0 0,0-1 0,0 1 0,0 0 0,-1 0 0,1 0 0,0 1 0,0-1 0,-1 0 0,1 0 0,0 1 0,-1-1 0,1 1 0,-1-1 0,1 1 0,-1-1 0,1 1 0,-1 0 0,1 0 0,-1 0 0,1 0 0,-1 0 0,1 0 0,-3 1 0,2-1 0,0 1 0,0 0 0,0 1 0,0-1 0,0 0 0,1 0 0,-1 1 0,0-1 0,1 1 0,-1 0 0,1-1 0,0 1 0,0 0 0,-1 0 0,1 0 0,0 0 0,0 0 0,1 0 0,-1 0 0,0 0 0,1 0 0,-1 0 0,1 0 0,-1 3 0,1-1 0,0 0 0,0 0 0,0-1 0,0 1 0,1 0 0,-1 0 0,1 0 0,0-1 0,0 1 0,0 0 0,1-1 0,-1 1 0,1-1 0,0 0 0,0 1 0,0-1 0,4 4 0,-1-2 0,0 0 0,0 0 0,1-1 0,0 0 0,-1 0 0,2 0 0,-1-1 0,13 5 0,-2-2 0,1-1 0,-1-1 0,1 0 0,0-1 0,0-2 0,30 1 0,-45-2 0,0 0 0,0 0 0,0 0 0,0-1 0,0 1 0,0-1 0,0 0 0,0 0 0,0 0 0,0 0 0,0 0 0,-1-1 0,1 1 0,0-1 0,-1 0 0,1 1 0,-1-1 0,0 0 0,0-1 0,0 1 0,0 0 0,0-1 0,0 1 0,0-1 0,2-4 0,-2-1 0,1-1 0,-1 1 0,-1-1 0,1 1 0,-2-1 0,1 0 0,-2-16 0,1 14 0,-1-1 0,0-1 0,1 1 0,3-20 0,-3 31 0,0-1 0,1 0 0,-1 1 0,1-1 0,-1 1 0,1-1 0,0 1 0,-1-1 0,1 1 0,0-1 0,0 1 0,0 0 0,0-1 0,2-1 0,-2 3 0,0-1 0,0 1 0,0 0 0,0-1 0,0 1 0,0 0 0,0 0 0,0-1 0,0 1 0,0 0 0,0 0 0,0 0 0,0 0 0,1 1 0,-1-1 0,0 0 0,0 0 0,0 0 0,0 1 0,0-1 0,0 1 0,0-1 0,0 1 0,1 1 0,1 0 0,1 1 0,-1 0 0,0 0 0,-1 0 0,1 0 0,3 5 0,-5-5 0,1-1 0,0 1 0,-1-1 0,1 0 0,0 0 0,0 0 0,1 0 0,-1 0 0,0 0 0,1 0 0,3 2 0,-5-4 0,-1 0 0,0 0 0,0 0 0,0 0 0,0 0 0,1 0 0,-1 0 0,0 0 0,0 0 0,0 0 0,0 0 0,1 0 0,-1 0 0,0 0 0,0-1 0,0 1 0,0 0 0,1 0 0,-1 0 0,0 0 0,0 0 0,0 0 0,0 0 0,0 0 0,0-1 0,1 1 0,-1 0 0,0 0 0,0 0 0,0 0 0,0 0 0,0-1 0,0 1 0,0 0 0,0 0 0,0 0 0,0 0 0,0-1 0,0 1 0,0 0 0,0 0 0,0 0 0,0-1 0,0 1 0,0 0 0,0 0 0,0 0 0,0 0 0,0-1 0,0 1 0,0 0 0,0 0 0,0 0 0,0 0 0,0 0 0,-1-1 0,1 1 0,0 0 0,0 0 0,0 0 0,0 0 0,0 0 0,0 0 0,-1 0 0,1-1 0,0 1 0,0 0 0,0 0 0,-10-11 0,8 9 0,0 0 0,-1 0 0,1 1 0,-1-1 0,1 1 0,-1 0 0,1 0 0,-1 0 0,0 0 0,1 0 0,-1 1 0,0-1 0,0 1 0,1-1 0,-1 1 0,0 0 0,0 0 0,0 1 0,1-1 0,-1 0 0,0 1 0,0 0 0,1 0 0,-1 0 0,0 0 0,1 0 0,-1 0 0,1 0 0,-1 1 0,1 0 0,0-1 0,0 1 0,0 0 0,0 0 0,0 0 0,0 0 0,0 0 0,0 1 0,1-1 0,-1 1 0,1-1 0,0 1 0,-2 3 0,1 1 0,-1-1 0,1 1 0,0 0 0,0 0 0,1-1 0,0 1 0,0 0 0,0 0 0,1 0 0,0 0 0,1 0 0,0 0 0,0 0 0,0 0 0,1 0 0,0 0 0,3 7 0,-3-10 0,1 0 0,0 0 0,0 0 0,0 0 0,0-1 0,1 1 0,0-1 0,-1 0 0,1 0 0,1 0 0,-1 0 0,0-1 0,0 0 0,1 0 0,0 0 0,-1 0 0,1-1 0,0 1 0,0-1 0,0 0 0,0-1 0,-1 1 0,1-1 0,6-1 0,-5 1 0,0 0 0,0-1 0,0 0 0,1 0 0,-1-1 0,0 1 0,0-1 0,-1-1 0,1 1 0,0-1 0,-1 0 0,0 0 0,1-1 0,-1 1 0,0-1 0,-1 0 0,1-1 0,6-7 0,-2-4 0,-1 1 0,-1-1 0,0-1 0,-1 1 0,-1-1 0,0 0 0,-1-1 0,-1 1 0,-1-1 0,0 1 0,-2-26 0,0 41 0,0 1 0,0-1 0,0 0 0,0 1 0,0-1 0,0 0 0,0 0 0,-1 1 0,1-1 0,-1 0 0,0 1 0,1-1 0,-1 0 0,-1-1 0,2 3 0,-1 0 0,1 0 0,-1 0 0,1 0 0,-1 0 0,1 0 0,0 0 0,-1 0 0,1 0 0,-1 0 0,1 0 0,-1 0 0,1 0 0,0 0 0,-1 1 0,1-1 0,-1 0 0,1 0 0,0 0 0,-1 1 0,1-1 0,0 0 0,-1 1 0,1-1 0,0 0 0,-1 1 0,1-1 0,0 0 0,0 1 0,0-1 0,-1 0 0,1 1 0,0 0 0,-4 5 0,1 0 0,-1 0 0,1 1 0,1 0 0,-4 9 0,4-3 0,0-1 0,0 1 0,1 0 0,0 0 0,2-1 0,-1 1 0,1 0 0,1 0 0,1 0 0,-1-1 0,2 0 0,0 1 0,10 20 0,-15-36 0,1-1 0,-1 0 0,1 1 0,0-1 0,0 0 0,1 0 0,-1 1 0,1-1 0,0 1 0,0-1 0,0 0 0,0 1 0,1 0 0,-1-1 0,1 1 0,0 0 0,0 0 0,0 0 0,0 0 0,0 0 0,1 0 0,0 0 0,-1 1 0,1 0 0,0-1 0,0 1 0,0 0 0,5-2 0,39-8 0,-1 2 0,92-6 0,-146 16 0,0 1 0,0 0 0,0 0 0,0 0 0,1 1 0,-1 1 0,0-1 0,1 1 0,0 0 0,0 1 0,-9 5 0,13-7 0,0 0 0,1 0 0,-1 1 0,1-1 0,-1 1 0,1-1 0,0 1 0,0 0 0,0 0 0,0 0 0,0 0 0,1 0 0,-1 0 0,1 0 0,0 1 0,0-1 0,0 0 0,1 1 0,-1-1 0,1 1 0,-1-1 0,1 1 0,0-1 0,1 1 0,-1-1 0,1 0 0,-1 1 0,3 6 0,-1-7 0,0 1 0,0-1 0,0 1 0,0-1 0,1 0 0,-1 0 0,1 0 0,0 0 0,0 0 0,0 0 0,0-1 0,0 0 0,0 0 0,1 1 0,-1-2 0,1 1 0,0 0 0,-1-1 0,5 1 0,-2 0 0,1 0 0,-1 0 0,1-1 0,-1 0 0,1 0 0,-1-1 0,1 1 0,-1-2 0,1 1 0,12-3 0,-16 2 0,-1 0 0,1-1 0,0 1 0,-1-1 0,0 1 0,1-1 0,-1 0 0,0 0 0,0 0 0,0 0 0,0-1 0,-1 1 0,1 0 0,-1-1 0,1 1 0,-1-1 0,0 1 0,0-1 0,0 0 0,0 0 0,0 1 0,0-1 0,-1 0 0,1-4 0,1-10 0,-1 0 0,-2-34 0,0 35 0,1 7 0,0 0 0,0 1 0,1-1 0,0 0 0,1 0 0,4-13 0,-6 20 0,1 1 0,-1-1 0,1 0 0,0 1 0,0-1 0,0 0 0,0 1 0,0-1 0,0 1 0,0 0 0,0-1 0,1 1 0,-1 0 0,0 0 0,1 0 0,-1 0 0,1 0 0,0 0 0,-1 0 0,1 0 0,0 1 0,-1-1 0,1 1 0,0-1 0,0 1 0,-1-1 0,1 1 0,0 0 0,0 0 0,0 0 0,-1 0 0,1 0 0,0 1 0,0-1 0,0 1 0,-1-1 0,1 1 0,0-1 0,2 2 0,0 0 0,1 1 0,-1 0 0,1 0 0,-1 0 0,0 0 0,0 1 0,0 0 0,-1 0 0,1 0 0,-1 0 0,0 0 0,0 1 0,0-1 0,-1 1 0,0 0 0,4 9 0,-2-1 0,0 0 0,0 0 0,-1 1 0,-1-1 0,1 21 0,-3-30 0,1-1 0,-1 1 0,0-1 0,-1 1 0,1-1 0,0 1 0,-1-1 0,0 1 0,0-1 0,0 1 0,0-1 0,-1 0 0,1 0 0,-1 1 0,0-1 0,0 0 0,0 0 0,0-1 0,-4 5 0,6-7 0,0 0 0,-1 0 0,1 1 0,-1-1 0,1 0 0,0 0 0,-1 0 0,1 0 0,-1 1 0,1-1 0,0 0 0,-1 0 0,1 0 0,-1 0 0,1 0 0,-1 0 0,1 0 0,-1 0 0,1 0 0,0 0 0,-1 0 0,1-1 0,-1 1 0,1 0 0,-1 0 0,1 0 0,0 0 0,-1-1 0,1 1 0,0 0 0,-1 0 0,1-1 0,0 1 0,-1 0 0,1-1 0,0 1 0,-1 0 0,1-1 0,0 1 0,0-1 0,0 1 0,-1 0 0,1-1 0,0 1 0,0-1 0,0 1 0,0-1 0,0 1 0,0 0 0,0-1 0,0 1 0,0-1 0,0 1 0,0-1 0,1-27 0,3 15 0,1 1 0,0 1 0,1-1 0,0 1 0,1 0 0,0 0 0,1 1 0,0 0 0,13-13 0,15-10 0,41-32 0,-76 64 0,18-15 0,-17 11 0,-8 7 0,-13 10 0,13-6 0,0 0 0,0 0 0,1 0 0,-1 1 0,1 0 0,1 0 0,-7 14 0,9-18 0,1 0 0,0 0 0,0-1 0,1 1 0,-1 0 0,1 0 0,-1 0 0,1 0 0,0 0 0,0 0 0,0 0 0,0 0 0,1 0 0,-1 0 0,1-1 0,0 1 0,0 0 0,0 0 0,0 0 0,0-1 0,1 1 0,-1-1 0,1 1 0,-1-1 0,1 1 0,3 2 0,3 1 0,0 1 0,0-1 0,1 0 0,13 7 0,-15-10 0,-1 0 0,1 1 0,-1 0 0,0 0 0,0 1 0,0-1 0,-1 1 0,0 1 0,0-1 0,5 7 0,-10-11 0,1-1 0,-1 1 0,0 0 0,1 0 0,-1-1 0,0 1 0,0 0 0,0 0 0,1 0 0,-1-1 0,0 1 0,0 0 0,0 0 0,0 0 0,0-1 0,-1 1 0,1 0 0,0 0 0,0 0 0,0-1 0,-1 1 0,1 0 0,0 0 0,-1-1 0,1 1 0,-1 0 0,0 0 0,-1 1 0,0 0 0,0 0 0,0-1 0,0 1 0,0-1 0,0 1 0,-1-1 0,1 0 0,-3 1 0,0 0 0,-1 0 0,0 0 0,0 0 0,0-1 0,0 0 0,0-1 0,-7 1 0,13-1-44,0 0 0,-1 0 0,1 0 0,0 0 0,-1 0 0,1 0 0,0 0 0,-1-1 0,1 1 0,0 0 0,-1 0 0,1 0 0,0 0 0,0-1 0,-1 1 0,1 0 0,0 0 0,0 0-1,-1-1 1,1 1 0,0 0 0,0 0 0,0-1 0,0 1 0,-1 0 0,1-1 0,0 1 0,0 0 0,0-1 0,0 1 0,1-11-6782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0.3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186 19 24575,'-2'-2'0,"0"0"0,-1 0 0,1 1 0,-1-1 0,1 1 0,-1-1 0,0 1 0,1 0 0,-1 0 0,0 0 0,0 0 0,0 1 0,0-1 0,0 1 0,0-1 0,0 1 0,0 0 0,0 0 0,0 1 0,0-1 0,0 1 0,0-1 0,0 1 0,1 0 0,-1 0 0,0 0 0,0 0 0,1 1 0,-1-1 0,-4 4 0,0 0 0,0 0 0,1 0 0,0 0 0,0 1 0,0 0 0,1 0 0,-1 1 0,2-1 0,-1 1 0,-4 9 0,4-4 0,0 0 0,0 1 0,2 0 0,0-1 0,0 1 0,1 1 0,1-1 0,0 23 0,1-30 0,0-1 0,0 1 0,1-1 0,0 1 0,0-1 0,1 0 0,-1 1 0,1-1 0,0 0 0,1 0 0,-1 0 0,1 0 0,0-1 0,0 1 0,0-1 0,1 1 0,0-1 0,0 0 0,0-1 0,0 1 0,0-1 0,1 0 0,6 4 0,1-2 0,1 0 0,-1-1 0,1-1 0,0 0 0,0-1 0,24 2 0,-5-3 0,52-5 0,-79 4 9,-1-1 1,0 1-1,1-1 0,-1 0 0,0 0 1,0-1-1,0 1 0,0-1 0,0 0 0,0 0 1,0 0-1,6-5 0,-9 5-60,0 0 0,1 1-1,-1-1 1,0 0 0,0 1 0,0-1 0,0 0-1,0 0 1,0 0 0,-1 0 0,1 0 0,-1 0-1,1 0 1,-1 0 0,0 0 0,0 0-1,0 0 1,0 0 0,0 0 0,0 0 0,-1 0-1,1 0 1,0 0 0,-1 0 0,0 0 0,1 0-1,-1 0 1,-1-2 0,-10-18-6775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0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24575,'-4'0'0,"2"0"0,11 5 0,13 1 0,16-1 0,10 0 0,11-2 0,8-5 0,2-3 0,-2 0 0,-8 0 0,-18 2 0,-21 5 0,-18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107 233 24575,'-4'0'0,"0"0"0,1 1 0,-1-1 0,1 1 0,-1 0 0,1 0 0,-1 0 0,1 0 0,0 0 0,-1 1 0,1 0 0,0-1 0,0 1 0,0 1 0,0-1 0,-3 3 0,2 0 0,0 0 0,0 0 0,0 0 0,1 0 0,0 1 0,0-1 0,0 1 0,-3 11 0,3-4 0,0 0 0,0 0 0,1 0 0,1 0 0,0 0 0,1 0 0,0 1 0,4 19 0,-3-28 0,1 1 0,-1-1 0,1 0 0,1 0 0,-1 0 0,1 0 0,-1 0 0,1 0 0,1 0 0,-1-1 0,1 0 0,0 1 0,-1-1 0,2-1 0,-1 1 0,0-1 0,1 1 0,8 3 0,-10-5 0,0-1 0,0 0 0,1 1 0,-1-1 0,0-1 0,1 1 0,-1 0 0,0-1 0,1 0 0,-1 0 0,1 0 0,-1 0 0,1 0 0,-1-1 0,0 0 0,1 1 0,-1-1 0,0 0 0,0-1 0,1 1 0,-1-1 0,0 1 0,0-1 0,-1 0 0,1 0 0,0 0 0,-1 0 0,1-1 0,-1 1 0,1-1 0,2-4 0,0 0 0,0 0 0,-1 0 0,0-1 0,0 0 0,-1 1 0,0-1 0,0-1 0,-1 1 0,0 0 0,-1 0 0,1-1 0,-2 1 0,1-1 0,-1 1 0,-2-17 0,-4 11 0,0 17 0,-3 24 0,7-13 0,0 0 0,1 1 0,1-1 0,0 0 0,3 20 0,-3-31 0,1 0 0,-1 0 0,1 0 0,0-1 0,0 1 0,0 0 0,0-1 0,1 1 0,-1-1 0,1 1 0,0-1 0,-1 0 0,1 1 0,0-1 0,0 0 0,0 0 0,0-1 0,1 1 0,-1 0 0,1-1 0,-1 1 0,1-1 0,-1 0 0,1 0 0,0 0 0,-1 0 0,1 0 0,0 0 0,0-1 0,0 0 0,0 1 0,-1-1 0,6-1 0,-4 1 0,-1-1 0,1 0 0,-1 0 0,1 0 0,-1 0 0,1 0 0,-1-1 0,0 0 0,1 1 0,-1-1 0,0-1 0,0 1 0,-1 0 0,1-1 0,0 1 0,-1-1 0,1 0 0,-1 0 0,0 0 0,0 0 0,0 0 0,-1 0 0,1-1 0,-1 1 0,1 0 0,-1-1 0,1-6 0,-1 5 0,1 0 0,-1 1 0,-1-1 0,1 0 0,-1 0 0,1 1 0,-1-1 0,-1 0 0,1 0 0,-1 0 0,0 1 0,0-1 0,0 0 0,0 1 0,-1-1 0,0 1 0,0-1 0,0 1 0,-1 0 0,1 0 0,-4-4 0,1 4 0,1 1 0,0 0 0,-1 1 0,1-1 0,-1 1 0,0 0 0,0 0 0,-7-2 0,7 3 0,0-1 0,0 1 0,0-1 0,1 0 0,-1-1 0,-4-3 0,31 0 0,-5 2 0,0 0 0,-1-1 0,1-1 0,-1-1 0,0 0 0,-1-1 0,1-1 0,-2 0 0,25-21 0,-30 23 0,-1-1 0,0-1 0,0 0 0,-1 0 0,-1 0 0,1-1 0,-1 0 0,-1 0 0,0 0 0,0-1 0,-1 0 0,0 0 0,-1 0 0,0-1 0,1-20 0,-4 28 0,0 1 0,0-1 0,0 1 0,-1-1 0,0 1 0,0 0 0,0-1 0,0 1 0,0 0 0,-1-1 0,1 1 0,-1 0 0,-3-4 0,5 6 0,-1 0 0,1 1 0,-1-1 0,0 0 0,0 1 0,1-1 0,-1 0 0,0 1 0,0-1 0,0 1 0,1-1 0,-1 1 0,0 0 0,0-1 0,0 1 0,0 0 0,0-1 0,0 1 0,0 0 0,-1 0 0,0 0 0,1 1 0,0-1 0,0 1 0,-1-1 0,1 1 0,0 0 0,0-1 0,0 1 0,-1 0 0,1 0 0,0 0 0,0 0 0,0 0 0,1 0 0,-1 0 0,0 0 0,0 0 0,0 0 0,0 2 0,-2 3 0,0 1 0,0-1 0,0 1 0,1 0 0,0 0 0,0 0 0,-1 14 0,0 57 0,3-53 0,-1 7 0,2 1 0,1 0 0,1-1 0,2 1 0,1-1 0,2 0 0,11 32 0,-16-59 0,-1 1 0,1-1 0,0 1 0,0-1 0,1 0 0,-1-1 0,1 1 0,0-1 0,0 1 0,8 5 0,-10-9 0,-1 0 0,1 0 0,0 0 0,0 0 0,0 0 0,0 0 0,0-1 0,0 1 0,0-1 0,0 1 0,0-1 0,0 0 0,0 0 0,0 0 0,0 0 0,0 0 0,0 0 0,0-1 0,0 1 0,0-1 0,0 1 0,0-1 0,0 0 0,0 1 0,0-1 0,0 0 0,0-1 0,-1 1 0,1 0 0,-1 0 0,1-1 0,0 1 0,1-3 0,2-1 0,0-1 0,-1 0 0,1 0 0,-1-1 0,0 1 0,-1-1 0,0 0 0,0 0 0,0 0 0,1-7 0,2-11 0,3-43 0,-8 54 0,0 0 0,1 0 0,0 0 0,1 0 0,1 0 0,0 1 0,1-1 0,12-22 0,-16 33 0,1 1 0,-1 0 0,0 0 0,1 0 0,-1 1 0,1-1 0,0 0 0,0 1 0,-1-1 0,1 1 0,0-1 0,0 1 0,1 0 0,-1 0 0,0 0 0,0 0 0,0 0 0,1 0 0,-1 0 0,0 1 0,1 0 0,-1-1 0,1 1 0,-1 0 0,0 0 0,4 0 0,-3 1 0,0 0 0,0 1 0,0-1 0,0 0 0,-1 1 0,1 0 0,0-1 0,-1 1 0,1 0 0,-1 0 0,1 1 0,-1-1 0,0 1 0,0-1 0,0 1 0,0-1 0,-1 1 0,3 5 0,8 19 0,-1 0 0,-1 1 0,-2 0 0,-1 1 0,-1 0 0,2 35 0,-7-61 7,-1 1-1,0-1 0,0 1 0,0-1 1,0 1-1,-1-1 0,0 0 1,1 1-1,-1-1 0,0 1 1,-1-1-1,1 0 0,0 0 0,-1 0 1,0 0-1,0 0 0,0 0 1,-4 4-1,2-3-120,0-1 0,0-1-1,-1 1 1,1 0 0,0-1 0,-1 0-1,0 0 1,1-1 0,-1 1 0,0-1-1,0 0 1,-5 1 0,-18 1-6712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2.3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64 128 24575,'0'0'0,"0"0"0,0 0 0,0-1 0,0 1 0,0 0 0,0 0 0,0 0 0,-1 0 0,1-1 0,0 1 0,0 0 0,0 0 0,0 0 0,0 0 0,0-1 0,0 1 0,0 0 0,-1 0 0,1 0 0,0 0 0,0 0 0,0 0 0,0-1 0,0 1 0,-1 0 0,1 0 0,0 0 0,0 0 0,0 0 0,-1 0 0,1 0 0,0 0 0,0 0 0,0 0 0,0 0 0,-1 0 0,1 0 0,0 0 0,0 0 0,0 0 0,-1 0 0,1 0 0,0 0 0,0 0 0,0 0 0,0 0 0,-1 0 0,1 1 0,0-1 0,0 0 0,0 0 0,0 0 0,0 0 0,-1 0 0,1 0 0,0 1 0,0-1 0,0 0 0,2 16 0,12 19 0,96 155 0,-101-174 0,-5-9 0,0 0 0,0 0 0,0 0 0,1 0 0,0-1 0,1 0 0,6 7 0,-11-13 0,-1 1 0,1-1 0,-1 0 0,1 1 0,-1-1 0,1 0 0,-1 1 0,1-1 0,0 0 0,-1 0 0,1 1 0,0-1 0,-1 0 0,1 0 0,-1 0 0,1 0 0,0 0 0,-1 0 0,1 0 0,0 0 0,-1 0 0,1 0 0,0 0 0,-1-1 0,1 1 0,-1 0 0,1 0 0,0-1 0,11-16 0,-2-32 0,-9 43 0,8-37 0,2-1 0,28-67 0,-6 18 0,-28 77 0,18-45 0,-24 61 0,1-1 0,0 1 0,0 0 0,0 0 0,0 0 0,0 0 0,0 0 0,0-1 0,0 1 0,0 0 0,1 0 0,-1 0 0,0 0 0,0 0 0,0-1 0,0 1 0,0 0 0,0 0 0,0 0 0,0 0 0,0 0 0,0 0 0,0-1 0,0 1 0,1 0 0,-1 0 0,0 0 0,0 0 0,0 0 0,0 0 0,0 0 0,0 0 0,1 0 0,-1 0 0,0 0 0,0 0 0,0 0 0,0 0 0,0-1 0,1 1 0,-1 0 0,0 0 0,0 0 0,0 0 0,0 1 0,0-1 0,1 0 0,-1 0 0,0 0 0,0 0 0,0 0 0,0 0 0,0 0 0,1 0 0,-1 0 0,2 12 0,-4 16 0,-64 245 0,58-236 0,4-12 0,-2-1 0,-15 43 0,21-66 0,0 0 0,0-1 0,-1 1 0,1-1 0,0 1 0,0-1 0,-1 1 0,1-1 0,0 0 0,0 1 0,-1-1 0,1 1 0,0-1 0,-1 0 0,1 1 0,-1-1 0,1 1 0,-1-1 0,1 0 0,0 0 0,-1 1 0,1-1 0,-1 0 0,1 0 0,-1 0 0,1 0 0,-1 1 0,1-1 0,-2 0 0,-9-11 0,-5-28 0,15 36 0,-15-46 0,-37-98 0,44 124 0,-2 1 0,-1 0 0,-1 0 0,-17-22 0,-11 0 0,38 42 0,0 0 0,0 0 0,1 0 0,-1 0 0,-1 0 0,1 0 0,0 1 0,0-1 0,0 1 0,-1 0 0,1 0 0,-1 0 0,1 1 0,-6-1 0,8 1 0,1 0 0,-1 0 0,0 1 0,0-1 0,0 0 0,0 0 0,1 1 0,-1-1 0,0 1 0,0-1 0,1 0 0,-1 1 0,0-1 0,1 1 0,-1 0 0,0-1 0,1 1 0,-1 0 0,1-1 0,-1 1 0,1 0 0,-1 0 0,1-1 0,0 1 0,-1 0 0,1 0 0,0 0 0,0-1 0,-1 1 0,1 0 0,0 0 0,0 0 0,0 0 0,0 0 0,0-1 0,0 1 0,0 0 0,0 0 0,1 0 0,-1 0 0,0-1 0,1 1 0,0 1 0,13 38 0,9 7-227,2-1-1,2-2 1,2-1-1,1-1 1,39 41-1,-45-60-6598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4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3 189 24575,'-2'50'0,"1"46"0,2-88 0,0 1 0,0-1 0,0 0 0,1 0 0,1 0 0,-1 0 0,1 0 0,7 12 0,-10-19 0,1 1 0,0-1 0,0 1 0,-1-1 0,1 0 0,0 0 0,0 1 0,1-1 0,-1 0 0,0 0 0,0 0 0,0 0 0,1 0 0,-1-1 0,1 1 0,-1 0 0,0-1 0,1 1 0,-1-1 0,1 1 0,1 0 0,-1-2 0,-1 1 0,1 0 0,0 0 0,-1-1 0,1 1 0,-1-1 0,0 0 0,1 1 0,-1-1 0,1 0 0,-1 0 0,0 0 0,0 0 0,1 0 0,-1 0 0,0 0 0,1-2 0,4-4 0,0-1 0,-1 0 0,0-1 0,-1 1 0,6-15 0,-1-5 0,-7 21 0,0-1 0,1 1 0,0 0 0,0-1 0,7-9 0,-9 16 0,-1 1 0,1-1 0,-1 1 0,1-1 0,0 1 0,-1-1 0,1 1 0,0-1 0,-1 1 0,1 0 0,0-1 0,0 1 0,-1 0 0,1 0 0,0-1 0,0 1 0,-1 0 0,1 0 0,0 0 0,0 0 0,0 0 0,-1 0 0,1 0 0,0 0 0,0 1 0,0-1 0,-1 0 0,1 0 0,0 1 0,0-1 0,-1 0 0,1 1 0,0-1 0,-1 1 0,1-1 0,0 1 0,-1-1 0,1 1 0,-1-1 0,2 2 0,28 33 0,-18-21 0,-5-7 0,1 0 0,0 0 0,0 0 0,0-1 0,1 0 0,0-1 0,1 0 0,14 5 0,-20-8 0,-1-1 0,0 0 0,1 0 0,-1-1 0,1 1 0,0-1 0,-1 1 0,1-1 0,0 0 0,-1-1 0,1 1 0,-1-1 0,1 1 0,-1-1 0,1 0 0,-1 0 0,1-1 0,-1 1 0,0-1 0,0 0 0,0 1 0,0-2 0,0 1 0,0 0 0,0 0 0,-1-1 0,6-5 0,-2-1 0,-1 0 0,0-1 0,0 1 0,-1-1 0,0 0 0,0 0 0,-1-1 0,-1 1 0,1-1 0,0-11 0,-3 16 0,0 0 0,0 0 0,0 0 0,0 0 0,-1 1 0,0-1 0,0 0 0,-5-11 0,5 14 0,0 0 0,-1 1 0,1-1 0,-1 1 0,0-1 0,1 1 0,-1-1 0,0 1 0,-1 0 0,1 0 0,0 0 0,-1 0 0,1 1 0,-1-1 0,1 0 0,-1 1 0,0 0 0,-3-1 0,4 1 0,0 0 0,-1 1 0,1-1 0,-1 1 0,1 0 0,0 0 0,-1 0 0,1 0 0,-1 0 0,1 0 0,0 1 0,-1-1 0,1 1 0,0-1 0,-1 1 0,1 0 0,0 0 0,0 0 0,0 1 0,0-1 0,0 0 0,0 1 0,0-1 0,0 1 0,0-1 0,1 1 0,-1 0 0,1 0 0,-1 0 0,1 0 0,0 0 0,-1 3 0,0-2 0,0 1 0,1-1 0,-1 1 0,1-1 0,0 1 0,0 0 0,1 0 0,-1-1 0,1 1 0,0 0 0,0 0 0,0 0 0,0 0 0,1-1 0,-1 1 0,1 0 0,0 0 0,0-1 0,0 1 0,3 3 0,-1-1 0,1-1 0,0 0 0,0 0 0,1-1 0,-1 1 0,1-1 0,0 0 0,0 0 0,1-1 0,-1 0 0,1 0 0,-1 0 0,1 0 0,0-1 0,0 0 0,0 0 0,1-1 0,5 2 0,-8-3 0,0 1 0,1-1 0,-1 1 0,0-1 0,0 0 0,0-1 0,0 1 0,0-1 0,0 0 0,0 0 0,0 0 0,0 0 0,-1-1 0,1 0 0,0 1 0,-1-1 0,1-1 0,-1 1 0,1 0 0,-1-1 0,0 0 0,0 1 0,-1-1 0,1-1 0,0 1 0,-1 0 0,0 0 0,0-1 0,2-4 0,4-11 0,-2-1 0,0 1 0,-1-2 0,4-31 0,0-82 0,7 209 0,-10-33 0,3-1 0,1 1 0,2-2 0,18 40 0,-29-77 0,0-1 0,0 1 0,0-1 0,0 1 0,1-1 0,-1 1 0,1-1 0,0 0 0,-1 0 0,1 0 0,0 0 0,1 0 0,-1 0 0,0-1 0,0 1 0,1-1 0,-1 1 0,1-1 0,-1 0 0,1 0 0,5 2 0,-6-4 0,1 1 0,-1 0 0,1-1 0,-1 0 0,0 1 0,1-1 0,-1 0 0,0 0 0,1 0 0,-1 0 0,0-1 0,0 1 0,0-1 0,0 1 0,0-1 0,-1 0 0,1 1 0,0-1 0,-1 0 0,1 0 0,-1 0 0,0-1 0,1 1 0,0-3 0,18-45 0,-17 41 0,0 0 0,0 0 0,1 1 0,0-1 0,5-7 0,-9 16 0,1 0 0,-1-1 0,0 1 0,0 0 0,1 0 0,-1 0 0,0 0 0,0 0 0,0-1 0,1 1 0,-1 0 0,0 0 0,1 0 0,-1 0 0,0 0 0,0 0 0,1 0 0,-1 0 0,0 0 0,0 0 0,1 0 0,-1 0 0,0 0 0,0 0 0,1 0 0,-1 0 0,0 0 0,1 1 0,-1-1 0,0 0 0,0 0 0,0 0 0,1 0 0,-1 0 0,0 1 0,0-1 0,0 0 0,1 0 0,-1 0 0,0 1 0,0-1 0,0 0 0,0 0 0,1 0 0,-1 1 0,0-1 0,0 0 0,0 1 0,0-1 0,8 16 0,-7-14 0,6 14 0,1-1 0,0 0 0,1 0 0,19 24 0,-25-36 0,0 0 0,0 0 0,0 0 0,0 0 0,0 0 0,1-1 0,-1 0 0,1 1 0,-1-1 0,1-1 0,0 1 0,0 0 0,0-1 0,0 0 0,0 0 0,1 0 0,-1 0 0,0-1 0,0 0 0,0 0 0,1 0 0,-1 0 0,0-1 0,0 1 0,7-3 0,-7 1 0,0 0 0,-1 0 0,1 0 0,-1 0 0,0-1 0,0 1 0,1-1 0,-2 0 0,1 0 0,0 0 0,-1-1 0,1 1 0,-1 0 0,0-1 0,0 0 0,0 1 0,-1-1 0,0 0 0,1 0 0,-1 0 0,1-7 0,0 0 0,0 1 0,-1 0 0,0-1 0,-1 1 0,0-1 0,-1 1 0,-2-17 0,2 24 0,1 1 0,-1-1 0,0 0 0,0 1 0,0-1 0,0 1 0,0-1 0,0 1 0,-1 0 0,1-1 0,-1 1 0,0 0 0,0 0 0,0 0 0,0 0 0,0 0 0,0 1 0,0-1 0,0 1 0,-1-1 0,1 1 0,0 0 0,-1 0 0,-3-1 0,4 2 0,0 0 0,0 0 0,0 0 0,0 0 0,0 0 0,0 1 0,0-1 0,0 1 0,0-1 0,0 1 0,0 0 0,0 0 0,0 0 0,0 0 0,1 0 0,-1 0 0,0 1 0,1-1 0,-1 0 0,1 1 0,-1-1 0,1 1 0,0 0 0,0 0 0,0-1 0,0 1 0,0 0 0,0 0 0,0 0 0,0 0 0,1 0 0,-1 2 0,-1 1 0,0-1 0,1 1 0,0 0 0,0 0 0,0 0 0,0 0 0,1 0 0,0 1 0,0-1 0,0 0 0,1 0 0,0 0 0,0 0 0,0 0 0,0 0 0,1-1 0,0 1 0,0 0 0,0-1 0,0 1 0,1-1 0,0 0 0,0 1 0,0-1 0,0-1 0,1 1 0,0 0 0,-1-1 0,1 0 0,1 0 0,-1 0 0,0 0 0,1-1 0,-1 0 0,1 0 0,0 0 0,-1 0 0,1-1 0,10 2 0,-13-2 0,1-1 0,0 0 0,-1 0 0,1 0 0,0 0 0,-1 0 0,1 0 0,0-1 0,0 0 0,-1 1 0,1-1 0,-1 0 0,1 0 0,-1 0 0,1-1 0,-1 1 0,0 0 0,0-1 0,1 0 0,-1 1 0,0-1 0,0 0 0,-1 0 0,4-5 0,1-2 0,-1 0 0,0-1 0,-1 0 0,0 0 0,2-12 0,14-28 0,-20 49 0,1 1 0,-1-1 0,1 0 0,-1 0 0,1 0 0,-1 1 0,1-1 0,0 0 0,-1 0 0,1 1 0,0-1 0,-1 1 0,1-1 0,0 0 0,0 1 0,0 0 0,0-1 0,-1 1 0,1-1 0,0 1 0,0 0 0,0 0 0,0-1 0,0 1 0,0 0 0,0 0 0,0 0 0,0 0 0,1 0 0,0 1 0,0 0 0,0 0 0,-1 0 0,1 0 0,0 0 0,0 0 0,-1 1 0,1-1 0,0 1 0,-1-1 0,1 1 0,1 2 0,4 5 0,-1 1 0,0 0 0,8 18 0,-12-22 0,1 1 0,-1 0 0,2-1 0,-1 1 0,1-1 0,0 1 0,0-1 0,6 7 0,-9-12 0,1 0 0,-1 0 0,0 0 0,0-1 0,1 1 0,-1 0 0,1 0 0,-1-1 0,1 1 0,-1-1 0,1 1 0,-1-1 0,1 0 0,-1 1 0,1-1 0,1 0 0,0-1 0,0 1 0,0-1 0,0 0 0,-1 1 0,1-1 0,0 0 0,-1-1 0,1 1 0,-1 0 0,1-1 0,3-3 0,5-5 0,-1 1 0,0-2 0,-1 0 0,16-23 0,-16 21 0,0 1 0,1 0 0,14-14 0,-23 26 0,-1-1 0,1 1 0,-1-1 0,1 1 0,0-1 0,0 1 0,-1 0 0,1-1 0,0 1 0,0 0 0,-1 0 0,1-1 0,0 1 0,0 0 0,0 0 0,-1 0 0,1 0 0,0 0 0,0 0 0,0 0 0,-1 0 0,1 1 0,0-1 0,0 0 0,0 0 0,-1 1 0,1-1 0,0 0 0,0 1 0,-1-1 0,1 1 0,0-1 0,-1 1 0,1-1 0,-1 1 0,1-1 0,-1 1 0,1 0 0,-1-1 0,1 1 0,-1 0 0,1-1 0,-1 1 0,1 1 0,16 40 0,-14-35 0,0 1-91,0 1 0,0-1 0,1 0 0,0 0 0,0 0 0,1-1 0,0 0 0,1 0 0,0 0 0,0 0 0,0-1 0,0 0 0,1 0 0,15 8 0,8 1-6735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5.1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0 24575,'0'9'0,"-4"12"0,-6 6 0,-6 4 0,0 1 0,2-1 0,5-6-8191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7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0 24575,'0'437'0,"-12"-457"0,-17-40 0,28 57 0,-3-5 0,0 0 0,1 0 0,0 0 0,1 0 0,-3-17 0,5 23 0,0 0 0,0 0 0,0 0 0,0-1 0,1 1 0,-1 0 0,1 0 0,-1 0 0,1 0 0,0 0 0,0 0 0,0 0 0,0 0 0,0 1 0,0-1 0,0 0 0,1 0 0,-1 1 0,1-1 0,-1 1 0,1-1 0,0 1 0,-1 0 0,1 0 0,0 0 0,0 0 0,0 0 0,0 0 0,2-1 0,10-3 0,1 1 0,-1 0 0,22-2 0,-21 4 0,0-1 0,27-9 0,-25 2 0,6-3 0,-22 13 0,-1 0 0,1 0 0,0 0 0,0 0 0,-1-1 0,1 1 0,0 0 0,0 0 0,-1 0 0,1 0 0,0 0 0,0 1 0,-1-1 0,1 0 0,0 0 0,0 0 0,-1 1 0,1-1 0,0 0 0,-1 1 0,1-1 0,0 1 0,-1-1 0,1 1 0,-1-1 0,1 1 0,0 0 0,7 12 0,-1 0 0,-1 0 0,0 1 0,0 0 0,-2 0 0,0 0 0,0 0 0,-1 1 0,1 28 0,-5-35 0,-3-12 0,-3-13 0,5 10 0,1 1 0,-1-1 0,2 0 0,-1 0 0,1 0 0,0 1 0,0-1 0,1 0 0,0 0 0,0 1 0,5-13 0,-4 14 0,0 0 0,1 0 0,0 1 0,0-1 0,0 1 0,0 0 0,1 0 0,0 0 0,0 0 0,0 0 0,0 1 0,0 0 0,1 0 0,-1 0 0,10-4 0,1 1 0,0 1 0,0 0 0,0 1 0,1 1 0,0 1 0,29-2 0,0 4 0,50 5 0,-109-6 0,-1 0 0,1 1 0,-1 0 0,0 2 0,1-1 0,0 2 0,-1 0 0,-23 8 0,34-9 0,0 1 0,1-1 0,0 1 0,-1-1 0,1 1 0,0 0 0,0 1 0,0-1 0,1 0 0,-1 1 0,1 0 0,0-1 0,0 1 0,0 0 0,1 0 0,-1 0 0,1 0 0,0 0 0,0 1 0,0-1 0,0 8 0,1-9 0,0 0 0,0 1 0,0-1 0,1 0 0,-1 0 0,1 1 0,0-1 0,0 0 0,0 0 0,0 0 0,0 0 0,1 0 0,-1 0 0,1 0 0,0 0 0,0-1 0,0 1 0,0 0 0,1-1 0,-1 0 0,1 0 0,-1 0 0,1 0 0,0 0 0,-1 0 0,1-1 0,0 1 0,5 1 0,-3-1 0,0 0 0,0-1 0,0 1 0,0-1 0,0 0 0,0-1 0,0 1 0,0-1 0,0 0 0,0 0 0,0 0 0,0-1 0,0 0 0,0 0 0,0 0 0,0-1 0,0 1 0,0-1 0,-1-1 0,1 1 0,0 0 0,-1-1 0,0 0 0,0 0 0,0 0 0,0-1 0,0 1 0,-1-1 0,0 0 0,1 0 0,-2 0 0,1-1 0,0 1 0,-1-1 0,0 1 0,0-1 0,0 0 0,0 0 0,-1 0 0,0 0 0,0 0 0,0 0 0,-1 0 0,1 0 0,-2-9 0,1 10 0,-1 0 0,1 0 0,-1 0 0,0 0 0,-1 0 0,1 0 0,-3-5 0,4 9 0,0-1 0,0 0 0,-1 1 0,1-1 0,0 0 0,-1 1 0,1-1 0,0 0 0,-1 1 0,1-1 0,-1 1 0,1-1 0,-1 0 0,1 1 0,-1 0 0,0-1 0,1 1 0,-1-1 0,0 1 0,1 0 0,-1-1 0,0 1 0,1 0 0,-1-1 0,0 1 0,1 0 0,-1 0 0,0 0 0,0 0 0,1 0 0,-1 0 0,0 0 0,0 0 0,1 0 0,-1 0 0,0 0 0,0 1 0,1-1 0,-1 0 0,0 0 0,1 1 0,-1-1 0,0 0 0,1 1 0,-2 0 0,1 0 0,0 1 0,0 0 0,0-1 0,0 1 0,0 0 0,0-1 0,0 1 0,0 0 0,1 0 0,-1 0 0,1 0 0,-1 0 0,1-1 0,0 1 0,0 0 0,0 0 0,0 0 0,0 0 0,0 0 0,0 0 0,1 0 0,-1 0 0,1 0 0,-1 0 0,1 0 0,0-1 0,0 1 0,1 2 0,1 3 0,1 0 0,-1-1 0,2 0 0,-1 1 0,1-2 0,6 8 0,-6-9 0,1 1 0,-1-1 0,2 0 0,-1 0 0,0-1 0,1 1 0,-1-2 0,1 1 0,0-1 0,0 0 0,0 0 0,13 1 0,-15-2 0,0-1 0,0 0 0,-1 0 0,1 0 0,0 0 0,-1-1 0,1 0 0,0 0 0,-1 0 0,1-1 0,-1 1 0,0-1 0,1 0 0,-1 0 0,0-1 0,0 1 0,0-1 0,0 0 0,-1 0 0,5-5 0,-3 1 0,0 0 0,-1 0 0,0-1 0,0 1 0,-1-1 0,0 0 0,3-11 0,13-30 0,-19 48 0,0 0 0,1 0 0,-1 0 0,0 1 0,1-1 0,-1 0 0,1 0 0,-1 1 0,1-1 0,0 0 0,-1 1 0,1-1 0,0 1 0,-1-1 0,1 1 0,0-1 0,-1 1 0,1-1 0,0 1 0,0 0 0,0-1 0,0 1 0,-1 0 0,1 0 0,0-1 0,0 1 0,0 0 0,0 0 0,0 0 0,0 0 0,-1 0 0,1 1 0,0-1 0,0 0 0,0 0 0,0 0 0,0 1 0,-1-1 0,1 1 0,0-1 0,0 0 0,-1 1 0,1-1 0,0 1 0,0 0 0,-1-1 0,1 1 0,-1-1 0,1 1 0,-1 0 0,1 0 0,0 1 0,4 4 0,0 1 0,-1 0 0,1-1 0,3 12 0,26 73 0,-34-90 0,0-1 0,1 1 0,-1-1 0,0 1 0,0 0 0,1-1 0,-1 1 0,0-1 0,1 1 0,-1 0 0,0-1 0,1 1 0,-1-1 0,1 1 0,-1-1 0,1 0 0,-1 1 0,1-1 0,-1 1 0,1-1 0,-1 0 0,1 0 0,0 1 0,-1-1 0,1 0 0,0 0 0,-1 0 0,1 1 0,-1-1 0,1 0 0,0 0 0,-1 0 0,1 0 0,0 0 0,-1 0 0,1-1 0,0 1 0,-1 0 0,1 0 0,0 0 0,-1-1 0,1 1 0,-1 0 0,1 0 0,0-1 0,-1 1 0,1-1 0,-1 1 0,1 0 0,-1-1 0,1 1 0,-1-1 0,0 1 0,1-1 0,-1 0 0,0 1 0,1-1 0,-1 1 0,0-1 0,0 1 0,1-2 0,19-44 0,-18 41 0,3-8 0,-4 9 0,0 0 0,0 0 0,1 0 0,-1 0 0,1 1 0,0-1 0,3-3 0,-5 7 0,0-1 0,1 1 0,-1-1 0,1 1 0,-1 0 0,1-1 0,-1 1 0,1 0 0,-1 0 0,1-1 0,-1 1 0,1 0 0,-1 0 0,1 0 0,-1 0 0,1 0 0,-1 0 0,1-1 0,-1 1 0,1 0 0,0 1 0,0-1 0,16 11 0,-9-2 0,-1-1 0,0 0 0,1 0 0,0-1 0,0 0 0,0-1 0,13 7 0,-20-12 0,1 0 0,0 0 0,0-1 0,0 1 0,0-1 0,0 1 0,0-1 0,0 0 0,0 1 0,0-1 0,0 0 0,0-1 0,0 1 0,0 0 0,0 0 0,2-2 0,-1 1 0,0 0 0,-1-1 0,1 1 0,-1-1 0,0 0 0,1 0 0,-1 1 0,0-2 0,0 1 0,0 0 0,0 0 0,-1-1 0,1 1 0,1-4 0,8-21 0,4-9 0,-14 34 0,-1 1 0,1-1 0,0 1 0,0 0 0,0-1 0,0 1 0,0 0 0,0 0 0,0-1 0,0 1 0,1 0 0,-1 0 0,0 0 0,1 1 0,-1-1 0,3-1 0,-3 2 0,0 0 0,-1 0 0,1 0 0,0 1 0,-1-1 0,1 0 0,0 0 0,-1 1 0,1-1 0,0 0 0,-1 1 0,1-1 0,-1 0 0,1 1 0,0-1 0,-1 1 0,1-1 0,-1 1 0,1 0 0,-1-1 0,0 1 0,1-1 0,-1 1 0,0 0 0,1-1 0,-1 1 0,0 0 0,0-1 0,1 1 0,-1 0 0,0-1 0,0 1 0,0 1 0,5 28 0,-5-27 0,2 125 0,-2-24 0,0-101 0,0-1 0,0 0 0,0 1 0,1-1 0,-1 0 0,1 1 0,-1-1 0,1 0 0,0 0 0,-1 0 0,1 1 0,0-1 0,1 0 0,-1 0 0,0 0 0,1 0 0,-1-1 0,1 1 0,-1 0 0,1-1 0,0 1 0,0-1 0,-1 1 0,1-1 0,0 0 0,1 0 0,-1 0 0,0 0 0,0 0 0,0 0 0,4 0 0,-2 0 0,0-1 0,0 0 0,0-1 0,-1 1 0,1-1 0,0 1 0,-1-1 0,1-1 0,0 1 0,-1 0 0,1-1 0,-1 1 0,0-1 0,1 0 0,-1 0 0,0-1 0,0 1 0,0-1 0,3-3 0,2-4 0,1 0 0,-1-1 0,-1 0 0,0 0 0,-1-1 0,0 0 0,0 0 0,-2-1 0,1 0 0,3-21 0,0-10 0,3-81 0,-9 88 0,5 1 0,-7 36 0,0 0 0,0 0 0,0-1 0,0 1 0,0 0 0,0 0 0,0 0 0,0 0 0,0-1 0,0 1 0,0 0 0,0 0 0,0 0 0,0 0 0,0-1 0,0 1 0,0 0 0,0 0 0,1 0 0,-1 0 0,0 0 0,0 0 0,0-1 0,0 1 0,0 0 0,0 0 0,1 0 0,-1 0 0,0 0 0,0 0 0,0 0 0,0 0 0,1 0 0,-1 0 0,0 0 0,0 0 0,0 0 0,0 0 0,1 0 0,-1 0 0,0 0 0,0 0 0,0 0 0,0 0 0,1 0 0,-1 0 0,0 0 0,0 0 0,7 19 0,6 65 0,4 124 0,-15 89 0,-3-212 0,1-81 0,-1 7 0,2 1 0,0-1 0,3 19 0,-4-28 0,1 0 0,0 0 0,-1 1 0,1-1 0,0 0 0,0 0 0,0 0 0,1 0 0,-1 0 0,0-1 0,2 3 0,-2-3 0,0-1 0,0 1 0,0 0 0,0-1 0,0 1 0,0-1 0,0 0 0,0 1 0,0-1 0,0 0 0,0 1 0,0-1 0,1 0 0,-1 0 0,0 0 0,0 0 0,0 0 0,0 0 0,0 0 0,0 0 0,0-1 0,1 1 0,0-1 0,0 0 0,0 0 0,-1 0 0,1 0 0,0 0 0,-1-1 0,1 1 0,-1-1 0,1 1 0,-1-1 0,0 1 0,0-1 0,1 0 0,-1 1 0,0-1 0,-1 0 0,1 0 0,0 0 0,0 0 0,-1 0 0,1-4 0,6-45 0,-7 45 0,3-30 0,-2 1 0,-1 0 0,-8-59 0,6 84 0,0 0 0,0 0 0,-1-1 0,-1 2 0,0-1 0,0 0 0,-1 1 0,0 0 0,0 0 0,-1 0 0,0 0 0,-1 1 0,0 0 0,0 1 0,-1 0 0,-13-11 0,17 15 0,0 1 0,0-1 0,1 0 0,0 0 0,-1 0 0,-4-6 0,8 8 0,0 1 0,0 0 0,-1-1 0,1 1 0,0 0 0,0-1 0,0 1 0,0 0 0,0-1 0,0 1 0,-1-1 0,1 1 0,0 0 0,0-1 0,0 1 0,0-1 0,0 1 0,0 0 0,1-1 0,-1 1 0,0 0 0,0-1 0,0 1 0,0 0 0,0-1 0,1 1 0,-1 0 0,0-1 0,0 1 0,0 0 0,1-1 0,0 0 0,1 0 0,-1 0 0,1 1 0,-1-1 0,1 1 0,-1-1 0,1 1 0,0-1 0,-1 1 0,1 0 0,0 0 0,1-1 0,97 1-257,-76 0-851,4 1-5718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19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145 402 24575,'-13'3'0,"0"0"0,1 1 0,-1 1 0,-22 11 0,31-14 0,0 0 0,0 1 0,0-1 0,0 1 0,1 0 0,-1 0 0,1 0 0,0 0 0,0 1 0,0-1 0,0 1 0,0 0 0,1 0 0,0 0 0,0 0 0,0 0 0,-2 7 0,3-10 0,1 1 0,0 0 0,0 0 0,0-1 0,0 1 0,0 0 0,0 0 0,0 0 0,0-1 0,1 1 0,-1 0 0,1-1 0,-1 1 0,1 0 0,0-1 0,0 1 0,-1-1 0,1 1 0,0-1 0,0 1 0,3 2 0,-2-2 0,1 0 0,-1-1 0,1 1 0,-1 0 0,1-1 0,0 0 0,0 0 0,0 1 0,-1-2 0,1 1 0,0 0 0,4 0 0,-3 0 0,-1-1 0,1 1 0,0-1 0,-1 0 0,1 0 0,0-1 0,-1 1 0,1-1 0,0 1 0,-1-1 0,1 0 0,-1-1 0,0 1 0,1-1 0,-1 1 0,0-1 0,0 0 0,0 0 0,0 0 0,0-1 0,0 1 0,4-5 0,-4 0 0,-1 0 0,1 0 0,-1 0 0,0 0 0,-1 0 0,0 0 0,0-1 0,0 1 0,-1 0 0,0-1 0,-1-10 0,0 9 0,1 0 0,0-1 0,0 1 0,1 0 0,3-16 0,-3 25 0,-1-1 0,0 0 0,0 0 0,0 1 0,1-1 0,-1 0 0,0 1 0,0-1 0,1 0 0,-1 1 0,1-1 0,-1 1 0,1-1 0,-1 1 0,1-1 0,-1 1 0,1-1 0,-1 1 0,1-1 0,-1 1 0,1 0 0,0-1 0,-1 1 0,1 0 0,0-1 0,-1 1 0,2 0 0,-1 0 0,1 0 0,-1 0 0,0 1 0,1-1 0,-1 0 0,0 1 0,0-1 0,0 1 0,0 0 0,1-1 0,-1 1 0,0 0 0,0 0 0,1 0 0,3 5 0,1-1 0,-1 1 0,0 0 0,4 8 0,-2-4 0,-1 1 0,0 0 0,0 0 0,-1 0 0,-1 0 0,0 1 0,0 0 0,-1 0 0,-1 0 0,2 21 0,-4-32 0,0 0 0,1 0 0,-1 0 0,0 0 0,0 0 0,0 0 0,0-1 0,-1 1 0,1 0 0,0 0 0,0 0 0,0 0 0,-1 0 0,1 0 0,-1-1 0,1 1 0,0 0 0,-1 0 0,0 0 0,1-1 0,-1 1 0,1 0 0,-1-1 0,0 1 0,1 0 0,-1-1 0,0 1 0,0-1 0,1 1 0,-3 0 0,2-2 0,0 1 0,0 0 0,0-1 0,0 1 0,0-1 0,0 1 0,0-1 0,0 1 0,1-1 0,-1 0 0,0 1 0,0-1 0,0 0 0,1 0 0,-1 1 0,0-1 0,1 0 0,-1 0 0,1 0 0,-1 0 0,1 0 0,-1 0 0,1 0 0,0 0 0,0 0 0,-1-1 0,0-3 0,-1 0 0,1 0 0,0-1 0,1 1 0,-1 0 0,1 0 0,0 0 0,0-1 0,1 1 0,-1 0 0,1 0 0,0 0 0,1 0 0,-1 0 0,1 0 0,0 0 0,0 0 0,1 1 0,-1-1 0,1 1 0,0 0 0,0 0 0,1 0 0,-1 0 0,1 0 0,0 1 0,0-1 0,0 1 0,0 0 0,0 0 0,1 1 0,0-1 0,-1 1 0,9-3 0,1 0 0,1 0 0,0 0 0,0 2 0,0 0 0,1 0 0,-1 2 0,17-1 0,-31 3 0,1-1 0,-1 0 0,1 1 0,-1-1 0,1 1 0,-1 0 0,1-1 0,-1 1 0,0 0 0,1 0 0,-1 0 0,0 0 0,0 0 0,1 0 0,-1 0 0,0 0 0,0 1 0,0-1 0,-1 0 0,1 1 0,0-1 0,0 0 0,-1 1 0,1-1 0,-1 1 0,1-1 0,-1 1 0,0-1 0,1 1 0,-1 0 0,0-1 0,0 1 0,0 1 0,-1 9 0,1 1 0,-1-1 0,-5 18 0,2-1 0,3-25 0,1-1 0,1 0 0,-1 1 0,0-1 0,1 1 0,0-1 0,-1 0 0,1 1 0,1-1 0,-1 0 0,3 4 0,-4-6 0,0 0 0,1-1 0,-1 1 0,1-1 0,-1 1 0,0-1 0,1 1 0,-1-1 0,1 0 0,-1 1 0,1-1 0,0 0 0,-1 1 0,1-1 0,-1 0 0,1 0 0,0 1 0,-1-1 0,1 0 0,0 0 0,-1 0 0,1 0 0,0 0 0,0 0 0,0 0 0,1-1 0,-1 1 0,1-1 0,-1 0 0,0 1 0,0-1 0,1 0 0,-1 0 0,0 0 0,0 0 0,0 0 0,0 0 0,0 0 0,0 0 0,1-2 0,11-17 0,-1 1 0,10-24 0,-11 22 0,24-37 0,-34 57 0,0-1 0,0 0 0,0 1 0,1-1 0,-1 1 0,1-1 0,-1 1 0,1-1 0,-1 1 0,1 0 0,0 0 0,0 0 0,-1 0 0,1 0 0,0 1 0,0-1 0,0 0 0,3 0 0,-3 1 0,-1 1 0,1-1 0,-1 0 0,1 1 0,-1-1 0,1 1 0,-1 0 0,0-1 0,1 1 0,-1 0 0,0 0 0,0 0 0,1 0 0,-1 0 0,0 0 0,0 0 0,0 0 0,0 1 0,-1-1 0,1 0 0,0 0 0,0 1 0,-1-1 0,2 3 0,1 5 0,1 1 0,-2 0 0,4 20 0,-5-24 0,-1 1 0,2 0 0,-1 0 0,1-1 0,0 1 0,0-1 0,1 0 0,0 1 0,0-1 0,7 9 0,-9-14 0,0 0 0,0 0 0,0 0 0,0 0 0,0-1 0,0 1 0,1 0 0,-1-1 0,0 1 0,0-1 0,1 1 0,-1-1 0,0 0 0,0 0 0,1 1 0,-1-1 0,1 0 0,-1 0 0,0 0 0,1 0 0,-1-1 0,0 1 0,1 0 0,-1 0 0,0-1 0,0 1 0,1-1 0,-1 1 0,0-1 0,0 0 0,0 1 0,0-1 0,1 0 0,-1 0 0,0 0 0,-1 0 0,1 0 0,0 0 0,0 0 0,0 0 0,0-1 0,7-8 0,-1 0 0,0 0 0,9-17 0,-10 15 0,-5 10 0,0 0 0,0 1 0,0-1 0,0 1 0,0-1 0,0 1 0,0-1 0,0 1 0,1 0 0,-1-1 0,0 1 0,1 0 0,-1 0 0,1 0 0,0 0 0,-1 1 0,1-1 0,0 0 0,-1 1 0,1-1 0,2 0 0,-2 1 0,1 1 0,-1-1 0,1 1 0,-1 0 0,1 0 0,-1 0 0,0 0 0,1 0 0,-1 0 0,0 1 0,0-1 0,0 1 0,0-1 0,3 4 0,2 1 0,2-1 0,-1 0 0,0 0 0,1 0 0,0-1 0,0 0 0,0-1 0,1 0 0,-1-1 0,13 2 0,1-1 0,0-1 0,0 0 0,30-4 0,-49 2 0,1-1 0,0 0 0,0 0 0,0 0 0,-1 0 0,1-1 0,0 0 0,-1 0 0,0 0 0,1-1 0,-1 1 0,0-1 0,0 0 0,0 0 0,6-7 0,-8 8 0,-1-1 0,1 1 0,-1 0 0,1 0 0,-1-1 0,0 1 0,0-1 0,0 1 0,0-1 0,-1 1 0,1-1 0,-1 0 0,1 1 0,-1-1 0,0 0 0,0 1 0,0-1 0,0 0 0,-1 1 0,1-1 0,-1 0 0,1 1 0,-1-1 0,0 1 0,0-1 0,0 1 0,0-1 0,-1 1 0,1 0 0,-4-4 0,3 3 0,0 0 0,-1 0 0,1 0 0,-1 1 0,0-1 0,0 1 0,0 0 0,0 0 0,0 0 0,0 0 0,-1 0 0,1 1 0,-1 0 0,1-1 0,-1 1 0,0 0 0,1 1 0,-1-1 0,0 1 0,1 0 0,-1 0 0,0 0 0,0 0 0,1 0 0,-1 1 0,0 0 0,-6 2 0,7-2 0,0 0 0,0 0 0,0 1 0,0 0 0,0-1 0,1 1 0,-1 0 0,1 0 0,0 0 0,-1 1 0,1-1 0,0 1 0,0-1 0,0 1 0,1-1 0,-1 1 0,1 0 0,-1 0 0,1 0 0,0 0 0,0 0 0,0 0 0,1 0 0,-1 0 0,1 1 0,-1-1 0,1 0 0,0 0 0,1 0 0,-1 1 0,0-1 0,2 5 0,-1-5 0,0 1 0,1-1 0,-1 0 0,1 0 0,0 0 0,-1 0 0,1 0 0,1-1 0,-1 1 0,0-1 0,1 1 0,-1-1 0,1 0 0,0 0 0,-1 0 0,1 0 0,0 0 0,0-1 0,0 1 0,1-1 0,-1 0 0,0 0 0,1 0 0,5 1 0,10 1 0,0-1 0,0 0 0,24-2 0,-29 0 0,9 0 0,1-1 0,0-1 0,-1-1 0,47-12 0,-62 12 0,-1 1 0,1-2 0,-1 1 0,0-1 0,0 0 0,0 0 0,0-1 0,6-6 0,-10 8 0,0-1 0,0 1 0,0-1 0,0 0 0,0 0 0,-1 0 0,0 0 0,0 0 0,0 0 0,0 0 0,-1-1 0,0 1 0,0-1 0,0 1 0,0-7 0,-1 9 0,1 0 0,-1 0 0,0 0 0,-1 0 0,1 0 0,0-1 0,-1 1 0,1 0 0,-1 0 0,1 0 0,-1 0 0,0 0 0,0 0 0,0 1 0,0-1 0,0 0 0,-1 0 0,1 1 0,0-1 0,-1 1 0,1-1 0,-4-2 0,1 2 0,0 0 0,0 0 0,0 0 0,0 1 0,0-1 0,0 1 0,0 0 0,-1 0 0,1 1 0,0-1 0,-5 1 0,3 0 0,0-1 0,1 2 0,-1-1 0,1 1 0,-1-1 0,1 1 0,-1 1 0,1-1 0,0 1 0,-1 0 0,1 0 0,0 1 0,0 0 0,1 0 0,-1 0 0,0 0 0,1 0 0,-6 7 0,8-7 0,0 0 0,0 0 0,0 1 0,1-1 0,-1 0 0,1 1 0,0-1 0,0 1 0,0 0 0,0-1 0,1 1 0,-1 0 0,1-1 0,0 1 0,0 0 0,1-1 0,-1 1 0,1 0 0,0-1 0,0 1 0,0 0 0,0-1 0,3 5 0,-2-5 0,-1 0 0,1-1 0,1 1 0,-1-1 0,0 0 0,1 0 0,-1 1 0,1-2 0,-1 1 0,1 0 0,0-1 0,0 1 0,0-1 0,0 0 0,0 0 0,0 0 0,0 0 0,0 0 0,1-1 0,-1 1 0,0-1 0,0 0 0,0 0 0,1 0 0,-1-1 0,6 0 0,-2-1 0,1 0 0,-1 0 0,1 0 0,-1-1 0,0 0 0,0 0 0,-1-1 0,1 1 0,-1-2 0,0 1 0,0-1 0,0 0 0,7-8 0,-5 4 0,-1-1 0,0 1 0,0-2 0,-1 1 0,-1-1 0,0 0 0,7-20 0,-5 2 0,0 1 0,-2-1 0,-2 0 0,0 0 0,-2 0 0,-3-34 0,2 60 0,0-1 0,0-1 0,0 1 0,-1 0 0,1-1 0,-1 1 0,0 0 0,0 0 0,-1 0 0,1 0 0,-4-7 0,5 11 0,-1 0 0,1-1 0,0 1 0,0 0 0,-1 0 0,1 0 0,0-1 0,-1 1 0,1 0 0,0 0 0,-1 0 0,1 0 0,0 0 0,-1 0 0,1 0 0,0 0 0,-1 0 0,1 0 0,0 0 0,-1 0 0,1 0 0,-1 0 0,1 0 0,0 0 0,-1 0 0,1 0 0,0 1 0,0-1 0,-1 0 0,1 0 0,0 0 0,-1 1 0,1-1 0,0 0 0,0 0 0,-1 0 0,1 1 0,0-1 0,0 0 0,0 1 0,-1-1 0,1 0 0,0 1 0,0-1 0,0 0 0,0 1 0,-1 0 0,-7 19 0,0 15 0,2 2 0,1-1 0,2 1 0,2 37 0,1-43 0,-1 0-170,2 1-1,1 0 0,2-1 1,0 0-1,3 0 0,0 0 1,14 33-1,0-13-6655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0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24575,'-12'90'0,"3"2"0,4 130 0,4-177 0,1-40 0,0 6 0,0 0 0,1 0 0,0 1 0,3 13 0,-3-24 0,-1 0 0,0 0 0,1 0 0,-1 1 0,1-1 0,-1 0 0,1 0 0,0 0 0,-1 0 0,1 0 0,0 0 0,0 0 0,0 0 0,0 0 0,0 0 0,0 0 0,0-1 0,0 1 0,1 1 0,0-2 0,-1 0 0,1 0 0,-1 0 0,1 0 0,-1 0 0,1-1 0,-1 1 0,1 0 0,-1-1 0,0 1 0,1-1 0,-1 1 0,1-1 0,-1 0 0,0 1 0,0-1 0,1 0 0,-1 0 0,0 0 0,0 0 0,1-1 0,10-10 0,-2 1 0,1-2 0,-1 0 0,-1 0 0,10-18 0,-7 10 0,24-29 0,-32 45 0,1 0 0,0-1 0,1 2 0,-1-1 0,1 1 0,0-1 0,0 2 0,0-1 0,10-4 0,-14 7 0,-1 1 0,0-1 0,0 1 0,0-1 0,0 1 0,1-1 0,-1 1 0,0 0 0,0 0 0,1-1 0,-1 1 0,0 0 0,1 0 0,-1 0 0,0 1 0,1-1 0,-1 0 0,0 0 0,0 1 0,1-1 0,-1 0 0,0 1 0,0 0 0,0-1 0,0 1 0,0 0 0,0-1 0,0 1 0,0 0 0,0 0 0,0 0 0,0 0 0,0 0 0,0 0 0,-1 0 0,1 0 0,0 0 0,-1 0 0,1 0 0,-1 1 0,1-1 0,-1 0 0,0 0 0,1 1 0,-1-1 0,0 0 0,0 2 0,1 2 0,-1 0 0,0 1 0,0-1 0,0 0 0,-1 0 0,0 0 0,0 0 0,0 0 0,0 0 0,-4 8 0,1-6 0,-1 1 0,0-1 0,0 0 0,0-1 0,-1 1 0,0-1 0,0-1 0,-1 1 0,0-1 0,-14 9 0,6-6 0,0-1 0,0 0 0,-1-1 0,-24 6 0,147-13 0,-82 0 0,1 0 0,-1-2 0,46-10 0,-64 12 0,0-2 0,1 1 0,-1-1 0,0 0 0,-1-1 0,1 0 0,-1 0 0,1 0 0,-1-1 0,-1 0 0,1 0 0,-1 0 0,1-1 0,-2 1 0,1-1 0,-1-1 0,6-8 0,14-40 0,-23 53 0,0-1 0,-1 1 0,1-1 0,0 1 0,-1-1 0,1 1 0,-1-1 0,0 1 0,0-1 0,0 0 0,0 1 0,0-1 0,0 1 0,-1-1 0,1 0 0,-1 1 0,0 0 0,0-1 0,-2-3 0,3 5 0,0 1 0,-1 0 0,1 0 0,-1-1 0,1 1 0,0 0 0,-1 0 0,1 0 0,-1-1 0,1 1 0,-1 0 0,1 0 0,0 0 0,-1 0 0,1 0 0,-1 0 0,1 0 0,-1 0 0,1 0 0,-1 0 0,1 0 0,-1 0 0,1 0 0,0 1 0,-1-1 0,1 0 0,-1 0 0,1 0 0,0 1 0,-1-1 0,1 0 0,-1 0 0,1 1 0,0-1 0,0 0 0,-1 1 0,1-1 0,0 0 0,-1 1 0,1-1 0,0 1 0,0-1 0,0 0 0,-1 1 0,1-1 0,0 1 0,0-1 0,0 1 0,0-1 0,0 1 0,-10 25 0,6-10 0,1 0 0,1 0 0,0 1 0,1 27 0,1-40 0,0-1 0,0 1 0,0 0 0,1 0 0,-1 0 0,1 0 0,0 0 0,1 0 0,-1 0 0,0-1 0,1 1 0,0-1 0,0 1 0,0-1 0,0 0 0,1 1 0,-1-1 0,1 0 0,0-1 0,0 1 0,0 0 0,0-1 0,0 0 0,1 1 0,3 1 0,-4-4 0,0 1 0,-1-1 0,1 1 0,0-1 0,-1 0 0,1 0 0,0 0 0,-1 0 0,1-1 0,0 1 0,-1-1 0,1 1 0,-1-1 0,1 0 0,0 0 0,-1 0 0,0-1 0,1 1 0,-1 0 0,0-1 0,0 0 0,0 1 0,0-1 0,0 0 0,0 0 0,0 0 0,-1 0 0,3-4 0,3-4 0,0-1 0,-1 1 0,0-1 0,8-22 0,-7 10 0,-1 1 0,5-37 0,-12 214 0,0-138 0,-1 39 0,-18 109 0,17-150 0,-1-1 0,0 1 0,0-1 0,-2 0 0,0 0 0,0 0 0,-1-1 0,-1 0 0,0-1 0,-1 0 0,0 0 0,-18 17 0,25-27 0,-1 0 0,1 1 0,-1-1 0,0 0 0,1-1 0,-1 1 0,0 0 0,0-1 0,0 0 0,0 0 0,0 0 0,-1 0 0,1 0 0,0 0 0,0-1 0,-1 0 0,1 0 0,0 1 0,0-2 0,-1 1 0,1 0 0,0-1 0,-1 0 0,1 1 0,0-1 0,-4-2 0,3 1 0,1-1 0,-1 1 0,1-1 0,-1 0 0,1 0 0,0 0 0,1 0 0,-1-1 0,0 1 0,1-1 0,0 1 0,0-1 0,0 0 0,0 0 0,0 0 0,1 0 0,0 0 0,0 0 0,-1-9 0,1 3-170,1 0-1,0 0 0,0 0 1,1 0-1,1 0 0,0 0 1,5-16-1,9-24-6655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1.2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24575,'375'0'0,"-377"0"0,-19 0 0,0 0 0,0-1 0,-39-9 0,57 9 0,-1 0 0,1 1 0,0-1 0,0 1 0,-1 0 0,1-1 0,0 1 0,0 1 0,-1-1 0,1 0 0,-5 2 0,6-1 0,-1 0 0,1 0 0,1 1 0,-1-1 0,0 0 0,0 1 0,0-1 0,1 1 0,-1 0 0,0-1 0,1 1 0,0 0 0,-1 0 0,1 0 0,0 0 0,0 0 0,-1 4 0,-3 8 0,1 1 0,0-1 0,1 1 0,0-1 0,0 21 0,2 79 0,2-70 0,2 208-1365,-3-233-5461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2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319 515 24575,'1'-4'0,"0"1"0,0-1 0,0 1 0,0-1 0,-1 0 0,1 1 0,-1-1 0,0 0 0,0 1 0,0-1 0,-1 0 0,1 0 0,-1 1 0,0-1 0,0 1 0,0-1 0,0 1 0,-1-1 0,-2-4 0,1 4 0,-1 0 0,1 0 0,-1 1 0,1-1 0,-1 1 0,0 0 0,0 0 0,-1 0 0,1 1 0,-1 0 0,1-1 0,-10-2 0,4 2 0,0 0 0,-1 1 0,0 0 0,1 1 0,-1 0 0,0 1 0,1 0 0,-1 0 0,0 1 0,1 0 0,-1 1 0,1 1 0,-11 3 0,15-3 0,0 0 0,0 1 0,0 0 0,0 0 0,1 0 0,-1 1 0,1 0 0,1 0 0,-1 0 0,1 0 0,-1 1 0,2 0 0,-1 0 0,1 0 0,0 0 0,0 1 0,0-1 0,1 1 0,0-1 0,0 1 0,1 0 0,0 0 0,-1 12 0,2-11 0,0-1 0,0 1 0,0-1 0,1 1 0,0-1 0,1 1 0,-1-1 0,1 0 0,1 0 0,0 0 0,0 0 0,0 0 0,0 0 0,1-1 0,0 0 0,1 1 0,0-2 0,-1 1 0,2 0 0,-1-1 0,12 8 0,-13-9 0,1-1 0,0 0 0,0-1 0,0 1 0,0-1 0,0 0 0,0 0 0,1-1 0,-1 1 0,0-1 0,1-1 0,-1 1 0,1-1 0,0 0 0,-1 0 0,1 0 0,-1-1 0,1 0 0,-1 0 0,1 0 0,-1-1 0,0 0 0,1 0 0,-1 0 0,0 0 0,-1-1 0,1 0 0,0 0 0,-1 0 0,1-1 0,-1 0 0,0 1 0,0-2 0,6-7 0,-2 0 0,0-1 0,-1 0 0,0-1 0,-1 0 0,-1 1 0,0-2 0,4-19 0,14-107 0,-23 137 0,6-45 0,-2 0 0,-2 0 0,-2 0 0,-13-94 0,11 136 0,1 1 0,-1 0 0,0 1 0,0-1 0,-5-9 0,6 15 0,1-1 0,0 1 0,-1-1 0,1 0 0,0 1 0,-1-1 0,1 1 0,-1-1 0,1 1 0,-1-1 0,1 1 0,-1 0 0,0-1 0,1 1 0,-1 0 0,0-1 0,1 1 0,-1 0 0,1 0 0,-1-1 0,0 1 0,0 0 0,0 0 0,0 1 0,0-1 0,0 1 0,0-1 0,0 1 0,0-1 0,0 1 0,0 0 0,1-1 0,-1 1 0,0 0 0,1 0 0,-1 0 0,0-1 0,1 1 0,-1 0 0,1 0 0,-1 0 0,1 0 0,-1 2 0,-3 7 0,0 1 0,1 1 0,0-1 0,1 0 0,-2 24 0,2 61 0,2-89 0,1 49 0,14 89 0,-10-119 0,0 0 0,2 0 0,1-1 0,1 0 0,19 37 0,-25-56-80,0-1 0,1 0-1,-1 1 1,1-1 0,0 0-1,1-1 1,-1 1 0,1-1-1,0 0 1,0 0 0,0 0 0,1-1-1,-1 0 1,1 0 0,0 0-1,9 3 1,14 0-6746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2.8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46 24575,'0'-1'0,"-1"0"0,1 0 0,-1 0 0,1 0 0,-1 0 0,1 0 0,-1 0 0,1 0 0,-1 1 0,0-1 0,1 0 0,-1 0 0,0 1 0,0-1 0,0 0 0,0 1 0,1-1 0,-1 1 0,0-1 0,0 1 0,0 0 0,-2-1 0,3 1 0,-1 0 0,0 0 0,0 1 0,0-1 0,0 0 0,1 1 0,-1-1 0,0 1 0,0-1 0,1 1 0,-1-1 0,0 1 0,0-1 0,1 1 0,-1 0 0,1-1 0,-1 1 0,1 0 0,-1-1 0,0 2 0,-2 3 0,1 1 0,-1-1 0,1 0 0,0 1 0,0 0 0,-1 7 0,2-7 0,1-1 0,-1 0 0,1 0 0,0 1 0,0-1 0,1 0 0,0 0 0,0 0 0,0 1 0,0-1 0,1 0 0,0-1 0,0 1 0,5 8 0,-5-11 0,-1 0 0,1 0 0,0 0 0,0 0 0,0 0 0,0-1 0,0 1 0,0-1 0,0 1 0,0-1 0,1 0 0,-1 0 0,0 0 0,1 0 0,-1 0 0,1 0 0,-1-1 0,1 1 0,0-1 0,-1 0 0,1 0 0,-1 0 0,1 0 0,0 0 0,-1-1 0,1 1 0,-1-1 0,1 1 0,-1-1 0,1 0 0,3-2 0,-2 1 0,0 0 0,0-1 0,-1 1 0,1-1 0,0 0 0,-1 0 0,0 0 0,0 0 0,0-1 0,0 1 0,0-1 0,-1 0 0,1 0 0,-1 0 0,0 0 0,0 0 0,2-8 0,-2 6 0,0-1 0,-1 1 0,0-1 0,0 0 0,0 0 0,-1 1 0,0-1 0,0 0 0,-1 0 0,1 1 0,-3-10 0,2 15 0,1-1 0,0 1 0,0-1 0,-1 0 0,1 1 0,-1-1 0,1 1 0,-1 0 0,0-1 0,0 1 0,1-1 0,-1 1 0,0 0 0,0 0 0,0 0 0,-1-1 0,1 1 0,0 0 0,0 0 0,-1 1 0,1-1 0,0 0 0,-1 0 0,1 0 0,-1 1 0,1-1 0,-1 1 0,1-1 0,-1 1 0,1 0 0,-1 0 0,1 0 0,-1-1 0,1 1 0,-1 1 0,0-1 0,1 0 0,-1 0 0,1 1 0,-1-1 0,-1 1 0,1 0 0,1 0 0,-1 0 0,1 0 0,-1 1 0,1-1 0,0 0 0,0 1 0,0-1 0,0 1 0,-1-1 0,2 1 0,-1-1 0,0 1 0,0 0 0,1 0 0,-1-1 0,0 1 0,1 0 0,0 0 0,-1 0 0,1-1 0,0 1 0,0 0 0,0 0 0,0 0 0,1 0 0,-1-1 0,0 1 0,1 0 0,-1 0 0,1 0 0,0-1 0,-1 1 0,1 0 0,2 2 0,0 0-105,-1-1 0,1 1 0,0-1 0,0 1 0,0-1 0,0 0 0,1-1 0,-1 1 0,1 0 0,0-1 0,0 0 0,5 2 0,22 10-6721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3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154 115 24575,'-5'-3'0,"0"1"0,0 0 0,0 0 0,-1 1 0,1-1 0,0 1 0,-1 0 0,1 1 0,-1-1 0,0 1 0,1 0 0,-1 1 0,-7 0 0,11 0 0,-1 0 0,0 0 0,1 0 0,-1 0 0,1 0 0,-1 0 0,1 1 0,0-1 0,0 1 0,-1-1 0,1 1 0,0 0 0,1 0 0,-1 0 0,0 0 0,0 0 0,1 1 0,-1-1 0,1 0 0,0 1 0,0-1 0,0 1 0,0-1 0,0 1 0,0 0 0,1-1 0,-1 1 0,1 4 0,0-8 0,1-1 0,0 0 0,-1 1 0,1-1 0,0 1 0,0-1 0,0 1 0,0 0 0,0-1 0,0 1 0,0 0 0,0 0 0,0-1 0,1 1 0,-1 0 0,1 0 0,-1 1 0,1-1 0,-1 0 0,1 0 0,-1 1 0,1-1 0,-1 1 0,1-1 0,0 1 0,-1 0 0,1 0 0,0 0 0,-1-1 0,1 2 0,0-1 0,0 0 0,-1 0 0,1 0 0,0 1 0,-1-1 0,1 1 0,-1-1 0,1 1 0,-1 0 0,1 0 0,-1 0 0,1 0 0,-1 0 0,0 0 0,1 0 0,-1 0 0,0 0 0,0 0 0,0 1 0,0-1 0,0 1 0,0-1 0,0 0 0,0 1 0,-1 0 0,1-1 0,-1 1 0,1-1 0,-1 1 0,1 0 0,-1-1 0,0 1 0,0 2 0,1-6 0,-1 1 0,0-1 0,0 0 0,0 0 0,0 0 0,0 1 0,0-1 0,0 0 0,-1 0 0,1 1 0,-1-1 0,1 0 0,-1 1 0,0-1 0,1 0 0,-1 1 0,0-1 0,0 1 0,0-1 0,0 1 0,-1 0 0,1-1 0,0 1 0,0 0 0,-1 0 0,1 0 0,-1 0 0,1 0 0,-1 0 0,1 0 0,-1 1 0,0-1 0,1 0 0,-1 1 0,0 0 0,1-1 0,-1 1 0,0 0 0,0 0 0,1 0 0,-1 0 0,0 0 0,0 0 0,0 0 0,1 1 0,-1-1 0,0 0 0,1 1 0,-1 0 0,0-1 0,1 1 0,-1 0 0,1 0 0,-1 0 0,1 0 0,-1 0 0,1 0 0,0 0 0,0 1 0,-1-1 0,1 0 0,-2 4 0,1-2 0,-1 1 0,1 0 0,-1 0 0,1 0 0,0 0 0,1 0 0,-1 0 0,1 0 0,-1 1 0,1-1 0,1 1 0,-1-1 0,1 1 0,-1-1 0,1 1 0,1-1 0,-1 1 0,0-1 0,1 0 0,0 1 0,0-1 0,1 1 0,2 4 0,-2-4 0,1 0 0,0 0 0,0 0 0,1-1 0,-1 1 0,1-1 0,0 0 0,0 0 0,1-1 0,-1 1 0,1-1 0,0 0 0,0 0 0,0-1 0,0 1 0,0-1 0,0 0 0,8 1 0,1 1 0,1-1 0,-1-1 0,1 0 0,-1-1 0,1 0 0,0-2 0,16-1 0,-26 1 0,0 0 0,0 0 0,0 0 0,0-1 0,0 1 0,0-1 0,-1 0 0,1-1 0,0 1 0,-1-1 0,0 0 0,0 0 0,0 0 0,0-1 0,0 1 0,-1-1 0,1 0 0,-1 0 0,0 0 0,0-1 0,-1 1 0,1-1 0,2-6 0,-1-5 0,0-1 0,-1 1 0,-1-1 0,0 0 0,-1 0 0,-1 0 0,-2-18 0,0-29 0,2 62 0,0 1 0,0-1 0,0 0 0,0 1 0,0-1 0,1 1 0,-1-1 0,0 1 0,1-1 0,-1 1 0,1-1 0,-1 1 0,1-1 0,0 1 0,-1-1 0,1 1 0,0 0 0,0-1 0,0 1 0,0 0 0,1 0 0,-1 0 0,2-2 0,-2 3 0,1 0 0,0-1 0,0 1 0,-1 0 0,1 0 0,0-1 0,0 2 0,-1-1 0,1 0 0,0 0 0,-1 0 0,1 1 0,0-1 0,-1 1 0,1-1 0,0 1 0,2 1 0,4 3 0,-1-1 0,1 1 0,-1 0 0,0 1 0,-1 0 0,1 0 0,7 10 0,-6-5 0,0 1 0,-1-1 0,0 1 0,-1 1 0,0-1 0,-1 1 0,4 17 0,-8-27 0,0 1 0,0 0 0,0 0 0,0 0 0,-1-1 0,0 1 0,0 0 0,0 0 0,0 0 0,-1 0 0,1 0 0,-1-1 0,0 1 0,0 0 0,-1 0 0,1-1 0,-1 1 0,1-1 0,-1 1 0,0-1 0,-1 0 0,1 0 0,0 0 0,-1 0 0,0 0 0,0-1 0,1 1 0,-2-1 0,1 1 0,-4 1 0,2-1 0,0 0 0,-1-1 0,1 0 0,-1 0 0,1 0 0,-1-1 0,0 0 0,1 0 0,-1 0 0,0-1 0,0 1 0,-10-2 0,16 1 0,0 0 0,0 0 0,-1 0 0,1 0 0,0 0 0,0 0 0,0 0 0,-1 0 0,1 0 0,0 0 0,0 0 0,0 0 0,-1 0 0,1 0 0,0 0 0,0 0 0,0 0 0,0 0 0,-1-1 0,1 1 0,0 0 0,0 0 0,0 0 0,0 0 0,-1 0 0,1-1 0,0 1 0,0 0 0,0 0 0,0 0 0,0 0 0,0-1 0,-1 1 0,1 0 0,0 0 0,0 0 0,0 0 0,0-1 0,0 1 0,0 0 0,0 0 0,0 0-1,0-1 1,0 1 0,0 0 0,0 0 0,0 0 0,0-1 0,0 1 0,0 0 0,0 0 0,1 0 0,-1-1 0,0 1 0,9-8-1123,-8 8 882,17-12-6585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2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216 336 24575,'-12'-4'0,"0"-1"0,0 2 0,0 0 0,0 0 0,0 1 0,-1 1 0,1 0 0,-1 1 0,-14 1 0,23-1 0,0 1 0,1-1 0,-1 1 0,1 0 0,-1 0 0,1 0 0,-1 1 0,1 0 0,0-1 0,-1 1 0,1 0 0,0 0 0,0 1 0,0-1 0,1 1 0,-1-1 0,1 1 0,-1 0 0,1 0 0,0 0 0,0 0 0,0 0 0,1 0 0,-1 1 0,1-1 0,-1 1 0,1-1 0,0 1 0,1-1 0,-1 1 0,1 0 0,-1-1 0,1 1 0,0 0 0,1 3 0,-1-4 0,0-1 0,0 0 0,0 1 0,1-1 0,-1 0 0,1 1 0,-1-1 0,1 0 0,0 0 0,0 1 0,0-1 0,0 0 0,0 0 0,1 0 0,-1 0 0,1 0 0,-1-1 0,1 1 0,-1 0 0,1-1 0,0 1 0,0-1 0,0 0 0,0 1 0,0-1 0,0 0 0,0 0 0,1 0 0,-1-1 0,0 1 0,0-1 0,1 1 0,4 0 0,-1-1 0,1 1 0,0-1 0,0 0 0,-1-1 0,1 0 0,0 0 0,-1 0 0,1-1 0,-1 0 0,12-5 0,-9 2 0,-1 0 0,1 0 0,-1-1 0,0 0 0,-1 0 0,1-1 0,-1 0 0,-1-1 0,1 1 0,-1-1 0,-1 0 0,1-1 0,-2 1 0,1-1 0,4-11 0,1-13 0,0 1 0,-2-1 0,4-39 0,7-26 0,-17 93 0,-1 0 0,1 0 0,0 0 0,0 0 0,0 0 0,1 0 0,5-7 0,-7 11 0,-1 0 0,1 0 0,0 0 0,0 0 0,0 0 0,0 0 0,0 1 0,0-1 0,0 0 0,0 1 0,0-1 0,1 1 0,-1-1 0,0 1 0,0 0 0,0-1 0,1 1 0,-1 0 0,0 0 0,0 0 0,1 0 0,-1 0 0,0 0 0,0 0 0,1 0 0,-1 1 0,0-1 0,0 0 0,0 1 0,1-1 0,-1 1 0,0-1 0,0 1 0,0 0 0,0-1 0,0 1 0,2 1 0,4 5 0,0 0 0,-1 0 0,1 0 0,-1 0 0,-1 1 0,1 0 0,-2 1 0,1-1 0,4 11 0,2 10 0,13 46 0,-5 14 0,-3 0 0,5 168 0,-4-38 0,-15-200 0,0 0 0,2-1 0,0 0 0,12 35 0,-14-48 0,0 0 0,1-1 0,-1 0 0,1 1 0,0-1 0,0 0 0,0 0 0,0-1 0,1 1 0,-1-1 0,1 1 0,0-1 0,0 0 0,0-1 0,1 1 0,-1-1 0,1 0 0,-1 0 0,1 0 0,0-1 0,-1 1 0,1-1 0,8 1 0,-8-2 0,0 1 0,0-1 0,0 0 0,0 0 0,1-1 0,-1 1 0,0-1 0,0 0 0,0-1 0,0 1 0,0-1 0,-1 0 0,1 0 0,-1-1 0,1 1 0,-1-1 0,0 0 0,8-7 0,-10 7 0,1 0 0,-1 0 0,0 0 0,0-1 0,0 1 0,0-1 0,-1 1 0,1-1 0,-1 0 0,0 0 0,0 0 0,-1 0 0,1 0 0,-1 1 0,0-1 0,0 0 0,0 0 0,0 0 0,-1 0 0,1 0 0,-1 0 0,0 0 0,0 0 0,-1 1 0,-2-6 0,-2-5 0,-2 0 0,0 1 0,0 0 0,-1 1 0,-1 0 0,0 0 0,-1 1 0,0 1 0,-1-1 0,-22-14 0,-12-5 0,-80-38 0,-28-1 0,154 69 0,-33-18 0,32 18 0,1 0 0,-1-1 0,1 1 0,-1-1 0,1 1 0,-1-1 0,1 1 0,-1-1 0,1 0 0,0 1 0,-1-1 0,1 0 0,0 1 0,0-1 0,-1 0 0,1 1 0,0-1 0,0 0 0,0 1 0,0-1 0,0 0 0,0 0 0,0 1 0,0-1 0,0 0 0,0 1 0,0-1 0,0 0 0,0 1 0,1-1 0,-1 0 0,0 1 0,1-1 0,-1 0 0,0 1 0,1-1 0,-1 1 0,1-1 0,-1 0 0,1 1 0,-1-1 0,1 1 0,-1 0 0,1-1 0,-1 1 0,1-1 0,0 1 0,11-7 0,0 0 0,0 1 0,0 1 0,1 0 0,0 0 0,0 2 0,21-5 0,-8 2 0,161-34 0,46-12 0,-185 39 0,-1-3 0,79-36 0,-115 46 0,1-1 0,-1 0 0,0-1 0,0 0 0,18-18 0,-27 24 0,0 0 0,0 0 0,0 0 0,0 0 0,0-1 0,-1 1 0,1-1 0,-1 1 0,1-1 0,-1 1 0,0-1 0,0 0 0,0 0 0,0 0 0,-1 0 0,1 1 0,-1-1 0,0 0 0,0 0 0,0 0 0,0 0 0,0 0 0,-1 0 0,1 0 0,-1 0 0,0 0 0,0 1 0,0-1 0,0 0 0,0 1 0,0-1 0,-4-4 0,4 6 0,0-1 0,0 1 0,0-1 0,0 1 0,0-1 0,-1 1 0,1 0 0,-1 0 0,1 0 0,-1 0 0,1 0 0,-1 0 0,0 0 0,1 0 0,-1 1 0,0-1 0,0 0 0,0 1 0,1 0 0,-1-1 0,0 1 0,0 0 0,0 0 0,0 0 0,0 0 0,1 0 0,-1 1 0,0-1 0,0 1 0,0-1 0,1 1 0,-1-1 0,0 1 0,-3 2 0,1 0 0,0 0 0,-1 0 0,1 1 0,0-1 0,0 1 0,1 0 0,-1 1 0,1-1 0,0 0 0,0 1 0,-2 5 0,-6 16 0,1 1 0,1 0 0,1 1 0,-6 42 0,-5 116 0,16-112 0,4-73 0,2-6 0,2-12 0,16-148 0,3-18 0,-19 155 0,2 1 0,0 0 0,2 0 0,18-37 0,-23 57 0,-1 1 0,1 0 0,0 0 0,0 1 0,1-1 0,-1 1 0,1 0 0,0 0 0,10-7 0,-13 11 0,0 0 0,0 0 0,0 0 0,0 0 0,0 0 0,0 0 0,0 1 0,0-1 0,0 1 0,0 0 0,0-1 0,0 1 0,0 0 0,0 0 0,0 0 0,1 0 0,-1 1 0,0-1 0,0 1 0,0-1 0,0 1 0,0 0 0,0-1 0,0 1 0,0 0 0,-1 0 0,1 1 0,0-1 0,0 0 0,-1 1 0,1-1 0,-1 1 0,1-1 0,-1 1 0,2 2 0,6 9 0,0 1 0,-1 0 0,-1 0 0,0 1 0,-1 0 0,8 27 0,17 98 0,-21-75-455,-3 0 0,-3 116 0,-4-166-6371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4.7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24 173 24575,'-1'0'0,"1"-1"0,0 1 0,-1 0 0,1-1 0,0 1 0,-1 0 0,1-1 0,0 1 0,-1 0 0,1 0 0,0 0 0,-1-1 0,1 1 0,-1 0 0,1 0 0,-1 0 0,1 0 0,0 0 0,-1 0 0,1 0 0,-1 0 0,1 0 0,-1 0 0,1 0 0,-1 0 0,1 0 0,0 0 0,-1 0 0,1 0 0,-1 0 0,1 1 0,-1-1 0,1 0 0,0 0 0,-1 1 0,1-1 0,0 0 0,-1 0 0,1 1 0,0-1 0,-1 0 0,1 1 0,0-1 0,0 0 0,-1 1 0,1-1 0,0 1 0,0-1 0,0 0 0,-1 1 0,1-1 0,0 1 0,0-1 0,0 1 0,0-1 0,0 0 0,0 1 0,0-1 0,0 1 0,-4 31 0,4-18 0,1-1 0,0 0 0,1 0 0,0-1 0,8 23 0,-8-29 0,0 1 0,1-1 0,-1 0 0,1-1 0,1 1 0,-1 0 0,1-1 0,0 0 0,0 0 0,1 0 0,0 0 0,-1-1 0,8 5 0,-10-8 0,-1 0 0,1 0 0,0-1 0,-1 1 0,1 0 0,0-1 0,0 0 0,-1 1 0,1-1 0,0 0 0,0 0 0,-1 0 0,1 0 0,0 0 0,0 0 0,0-1 0,-1 1 0,1 0 0,0-1 0,0 0 0,-1 1 0,1-1 0,-1 0 0,1 0 0,-1 0 0,1 0 0,-1 0 0,1 0 0,-1 0 0,0-1 0,1 1 0,-1 0 0,0-1 0,0 1 0,1-3 0,5-6 0,0-2 0,0 1 0,8-22 0,-10 21 0,19-45 0,-15 32 0,20-36 0,-28 59 0,-1 1 0,1-1 0,0 1 0,0-1 0,0 1 0,0-1 0,0 1 0,0 0 0,1-1 0,-1 1 0,0 0 0,1 0 0,-1 0 0,0 0 0,1 0 0,-1 0 0,1 1 0,0-1 0,-1 0 0,1 1 0,2-1 0,-2 1 0,-1 0 0,1 1 0,-1-1 0,1 1 0,0-1 0,-1 1 0,1-1 0,-1 1 0,1 0 0,-1 0 0,1 0 0,-1 0 0,0 0 0,1 0 0,-1 0 0,0 0 0,2 3 0,4 5 0,-1 0 0,0 1 0,0 0 0,8 21 0,-14-29 0,7 14 0,0 0 0,0 0 0,2-1 0,18 28 0,-25-40 0,1-1 0,-1 1 0,0-1 0,1 1 0,-1-1 0,1 0 0,-1 0 0,1 0 0,0 0 0,0 0 0,0-1 0,0 1 0,0-1 0,1 0 0,-1 0 0,0 0 0,1 0 0,-1-1 0,0 1 0,1-1 0,-1 0 0,1 0 0,-1 0 0,0-1 0,1 1 0,-1-1 0,1 1 0,-1-1 0,0 0 0,0-1 0,0 1 0,5-3 0,-4 1 0,0 0 0,0 0 0,0-1 0,0 1 0,0-1 0,-1 0 0,0 0 0,0 0 0,0-1 0,0 1 0,-1-1 0,0 0 0,1 1 0,0-7 0,-1 7 0,-1 0 0,1-1 0,-1 1 0,0 0 0,-1-1 0,1 1 0,-1-1 0,0 1 0,0-1 0,0 1 0,0-1 0,-1 1 0,0 0 0,0-1 0,0 1 0,-3-7 0,4 11 0,0-1 0,0 1 0,0 0 0,-1 0 0,1 0 0,0-1 0,0 1 0,0 0 0,0 0 0,-1 0 0,1 0 0,0-1 0,0 1 0,0 0 0,-1 0 0,1 0 0,0 0 0,0 0 0,0 0 0,-1 0 0,1-1 0,0 1 0,0 0 0,-1 0 0,1 0 0,0 0 0,0 0 0,-1 0 0,1 0 0,0 0 0,0 0 0,-1 1 0,1-1 0,0 0 0,0 0 0,0 0 0,-1 0 0,1 0 0,0 0 0,0 0 0,0 0 0,-1 1 0,1-1 0,0 0 0,0 0 0,0 0 0,-1 0 0,1 1 0,0-1 0,0 0 0,0 0 0,0 0 0,0 1 0,0-1 0,0 0 0,-1 0 0,1 1 0,0-1 0,0 0 0,0 0 0,0 1 0,0-1 0,0 0 0,0 0 0,0 1 0,-5 17 0,4-12 0,0 0 0,0 1 0,1-1 0,-1 0 0,2 1 0,-1-1 0,1 1 0,0-1 0,0 0 0,0 0 0,1 1 0,0-1 0,4 9 0,-4-12 0,0 0 0,1 0 0,-1 0 0,1 0 0,-1 0 0,1-1 0,0 1 0,0-1 0,0 0 0,0 0 0,1 0 0,-1 0 0,0 0 0,1-1 0,-1 1 0,1-1 0,0 0 0,-1 0 0,1 0 0,0-1 0,0 1 0,0-1 0,7 0 0,-8-1 0,1 1 0,0-1 0,0 0 0,-1 0 0,1 0 0,0-1 0,-1 1 0,1-1 0,-1 0 0,0 0 0,1 0 0,-1 0 0,0 0 0,0-1 0,-1 0 0,1 1 0,-1-1 0,1 0 0,-1 0 0,0-1 0,0 1 0,0 0 0,0-1 0,-1 1 0,1-1 0,-1 1 0,0-1 0,0 0 0,1-4 0,-1 1 0,1 0 0,-1 0 0,0 0 0,-1 0 0,1 0 0,-2 0 0,1 0 0,-1 0 0,0 0 0,0 0 0,-1 0 0,1 0 0,-2 1 0,1-1 0,-5-8 0,2 9 0,0-1 0,-1 1 0,0 0 0,0 0 0,0 1 0,0 0 0,-10-6 0,13 9 0,0 0 0,0 0 0,-1 0 0,1 0 0,-1 1 0,1-1 0,-1 1 0,0 0 0,1 0 0,-1 0 0,0 1 0,0-1 0,0 1 0,1 0 0,-1 0 0,0 1 0,-5 0 0,8-1 0,1 0 0,0 0 0,-1 0 0,1 0 0,0 0 0,-1 1 0,1-1 0,0 0 0,-1 0 0,1 0 0,0 0 0,-1 1 0,1-1 0,0 0 0,-1 0 0,1 1 0,0-1 0,0 0 0,0 1 0,-1-1 0,1 0 0,0 1 0,0-1 0,0 0 0,0 1 0,-1-1 0,1 0 0,0 1 0,0-1 0,0 0 0,0 1 0,0-1 0,0 1 0,0-1 0,0 0 0,0 1 0,0-1 0,0 0 0,0 1 0,0-1 0,1 1 0,-1-1 0,0 0 0,0 1 0,0-1 0,0 0 0,1 1 0,-1-1 0,0 0 0,0 0 0,1 1 0,-1-1 0,0 0 0,0 0 0,1 1 0,-1-1 0,0 0 0,1 0 0,-1 0 0,0 1 0,1-1 0,-1 0 0,1 0 0,-1 0 0,26 13 0,-6-7 0,0-1 0,1-1 0,-1-1 0,1-1 0,0-1 0,0 0 0,0-2 0,0 0 0,-1-2 0,1 0 0,29-9 0,-44 9 0,0 0 0,0 0 0,0 0 0,0-1 0,0 0 0,0 0 0,-1-1 0,0 0 0,9-9 0,-13 12 0,1 0 0,-1 1 0,0-1 0,1 0 0,-1 0 0,0 1 0,0-1 0,0 0 0,0 0 0,0-1 0,0 1 0,-1 0 0,1 0 0,-1 0 0,0 0 0,1 0 0,-1-1 0,0 1 0,0 0 0,0 0 0,-1-1 0,1 1 0,0 0 0,-1 0 0,0 0 0,1 0 0,-1 0 0,0 0 0,0 0 0,0 0 0,0 0 0,-1 0 0,-2-3 0,4 4 0,0 1 0,-1-1 0,1 1 0,-1-1 0,1 1 0,-1-1 0,1 1 0,-1 0 0,1-1 0,-1 1 0,0 0 0,1-1 0,-1 1 0,1 0 0,-1 0 0,0-1 0,1 1 0,-1 0 0,0 0 0,1 0 0,-1 0 0,0 0 0,1 0 0,-1 0 0,0 0 0,1 0 0,-1 0 0,-1 1 0,1-1 0,0 1 0,0 0 0,0 0 0,0 0 0,1 0 0,-1 0 0,0 0 0,0 0 0,1 0 0,-1 0 0,0 0 0,1 0 0,-1 3 0,-10 41 0,9-17 0,1-1 0,1 1 0,1 0 0,6 31 0,26 111 0,-29-153 0,17 62 0,-17-72 0,-3-17 0,-5-20 0,-25-86 0,14 60 0,14 53 0,0 1 0,0-1 0,1 0 0,-1 0 0,1 0 0,0 0 0,0 1 0,0-1 0,0 0 0,0 0 0,1 0 0,-1 0 0,1 1 0,0-1 0,0 0 0,1-3 0,0 4 0,-1 0 0,1 0 0,0 0 0,0 1 0,0-1 0,0 0 0,0 1 0,0 0 0,0-1 0,0 1 0,1 0 0,-1 0 0,0 0 0,1 1 0,-1-1 0,1 0 0,-1 1 0,5-1 0,32-2 0,1 2 0,53 5 0,-44-1 0,-40-3-105,-6 0 8,-1 0 0,1 0 0,-1 0 0,0 0 0,1 0 0,-1 1 0,1-1 1,-1 1-1,0 0 0,0-1 0,1 1 0,2 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6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27 156 24575,'-3'-16'0,"-3"13"0,5 4 0,0 0 0,0 0 0,0 0 0,0 0 0,0 0 0,0 0 0,0 1 0,1-1 0,-1 0 0,0 0 0,1 1 0,-1-1 0,1 0 0,0 1 0,-1-1 0,1 1 0,0 1 0,-3 11 0,2 0 0,0 29 0,1-38 0,0 1 0,1 0 0,0-1 0,0 1 0,0-1 0,1 0 0,0 1 0,0-1 0,0 0 0,5 8 0,-7-13 0,0 1 0,1-1 0,-1 1 0,1-1 0,-1 1 0,0-1 0,1 1 0,-1-1 0,1 1 0,0-1 0,-1 0 0,1 1 0,-1-1 0,1 0 0,-1 1 0,1-1 0,0 0 0,-1 0 0,1 0 0,0 1 0,-1-1 0,1 0 0,0 0 0,-1 0 0,1 0 0,0 0 0,-1 0 0,2-1 0,16-12 0,8-27 0,-12 11 0,15-46 0,5-13 0,-33 87 0,-1 0 0,1-1 0,-1 1 0,1 0 0,-1 0 0,1 0 0,0 0 0,0 0 0,-1 0 0,1 0 0,0 0 0,0 0 0,0 1 0,0-1 0,2-1 0,-3 2 0,1 0 0,-1 0 0,1 0 0,-1 0 0,1 0 0,-1 1 0,0-1 0,1 0 0,-1 0 0,0 0 0,1 1 0,-1-1 0,0 0 0,1 0 0,-1 1 0,0-1 0,1 0 0,-1 1 0,0-1 0,0 0 0,1 1 0,-1-1 0,0 0 0,0 1 0,0-1 0,0 1 0,1-1 0,-1 0 0,0 2 0,8 45 0,-6-34 0,0 0 0,14 65 0,-15-72 0,1 0 0,0 0 0,1-1 0,-1 1 0,1-1 0,0 1 0,0-1 0,1 0 0,0 0 0,5 6 0,-8-11 0,0 1 0,0 0 0,-1 0 0,1-1 0,0 1 0,0-1 0,0 1 0,0-1 0,0 1 0,0-1 0,0 1 0,0-1 0,0 0 0,0 0 0,0 0 0,0 1 0,0-1 0,0 0 0,1 0 0,-1 0 0,0 0 0,0-1 0,0 1 0,0 0 0,1-1 0,0 0 0,0 0 0,0 0 0,0-1 0,0 1 0,0-1 0,0 1 0,-1-1 0,1 0 0,-1 0 0,1 0 0,0-2 0,4-6 0,-1 0 0,0 0 0,6-19 0,-1-13 0,-8 32 0,0 0 0,1 0 0,0 0 0,1 1 0,0-1 0,0 1 0,7-11 0,-11 20 0,0-1 0,1 1 0,-1-1 0,0 1 0,1 0 0,-1-1 0,1 1 0,-1 0 0,0-1 0,1 1 0,-1 0 0,1 0 0,-1 0 0,1-1 0,-1 1 0,1 0 0,-1 0 0,1 0 0,-1 0 0,1 0 0,-1 0 0,1 0 0,-1 0 0,1 0 0,-1 0 0,1 0 0,-1 0 0,1 0 0,0 1 0,14 11 0,9 25 0,-22-34 0,-1-1 0,8 14 0,1 0 0,1 0 0,19 22 0,-28-35 0,1 0 0,0 0 0,-1-1 0,1 1 0,0-1 0,0 0 0,0 0 0,1 0 0,-1 0 0,0 0 0,1 0 0,0-1 0,-1 0 0,1 0 0,0 0 0,-1 0 0,1-1 0,0 1 0,0-1 0,-1 0 0,1 0 0,0 0 0,0-1 0,7-1 0,-8 1 0,1-1 0,-1 0 0,0 0 0,1 0 0,-1 0 0,0-1 0,-1 1 0,1-1 0,0 0 0,-1 0 0,1 0 0,-1 0 0,4-7 0,21-50 0,-19 41 0,-3 8 0,0-2 0,1 0 0,0 0 0,13-18 0,-18 29 0,1 0 0,-1-1 0,1 1 0,0 0 0,0 0 0,-1 0 0,1 1 0,1-1 0,-1 0 0,0 1 0,0-1 0,1 1 0,-1 0 0,1 0 0,-1 0 0,1 0 0,-1 0 0,1 0 0,0 1 0,-1-1 0,1 1 0,0 0 0,-1 0 0,1 0 0,3 0 0,-4 1 0,0 0 0,0 0 0,0 1 0,-1-1 0,1 0 0,0 1 0,0-1 0,-1 1 0,1-1 0,-1 1 0,1 0 0,-1 0 0,2 2 0,2 7 0,-11-14 0,4 1 0,-1-1 0,0 1 0,0-1 0,0 1 0,0 0 0,0 0 0,0 0 0,0 0 0,-1 1 0,1-1 0,0 1 0,-1 0 0,0 0 0,1 0 0,-1 1 0,0-1 0,1 1 0,-1 0 0,0 0 0,1 0 0,-1 0 0,0 1 0,1-1 0,-1 1 0,0 0 0,1 0 0,-1 0 0,1 1 0,0-1 0,-1 1 0,1 0 0,0 0 0,0 0 0,0 0 0,0 1 0,1-1 0,-1 1 0,0 0 0,1 0 0,0 0 0,0 0 0,0 0 0,0 0 0,0 0 0,1 1 0,-1-1 0,1 0 0,0 1 0,-1 3 0,0 0 0,1-1 0,-1 0 0,1 0 0,0 0 0,1 1 0,0-1 0,0 0 0,0 1 0,1-1 0,0 0 0,0 1 0,0-1 0,1 0 0,0 0 0,0 0 0,1 0 0,-1-1 0,1 1 0,1-1 0,-1 1 0,1-1 0,0 0 0,0 0 0,0-1 0,1 1 0,-1-1 0,1 0 0,0 0 0,1-1 0,-1 1 0,0-1 0,1 0 0,0-1 0,0 1 0,0-1 0,0 0 0,0-1 0,0 1 0,0-1 0,1-1 0,-1 1 0,9-1 0,-11 0 0,-1 0 0,1-1 0,0 1 0,-1-1 0,1 0 0,-1 0 0,0-1 0,1 1 0,-1 0 0,0-1 0,0 0 0,0 0 0,0 0 0,0 0 0,0 0 0,0-1 0,-1 1 0,1-1 0,-1 0 0,0 0 0,0 0 0,0 0 0,0 0 0,0 0 0,-1 0 0,1-1 0,1-4 0,-1 0 0,1-1 0,-1 0 0,0 1 0,-1-1 0,0 0 0,0 0 0,-1 0 0,0 0 0,-2-17 0,-6 7 0,8 19 0,0 0 0,-1 0 0,1 0 0,0 0 0,0 0 0,-1 0 0,1 0 0,0 0 0,0 0 0,-1 0 0,1 0 0,0 0 0,0 0 0,-1 0 0,1 0 0,0 1 0,0-1 0,-1 0 0,1 0 0,0 0 0,0 0 0,0 0 0,-1 0 0,1 1 0,0-1 0,0 0 0,0 0 0,-1 0 0,1 1 0,0-1 0,0 0 0,0 0 0,0 1 0,0-1 0,0 0 0,-1 0 0,1 1 0,-1 2 0,-1 1 0,1-1 0,0 1 0,0-1 0,0 1 0,1 0 0,-1 7 0,0-9 0,2 1 0,-1-1 0,0 1 0,0-1 0,1 1 0,-1-1 0,1 1 0,0-1 0,0 0 0,0 1 0,0-1 0,0 0 0,0 0 0,1 0 0,-1 0 0,1 0 0,0 0 0,-1 0 0,1 0 0,2 1 0,0 0 0,0-1 0,0 0 0,0 0 0,1 0 0,-1 0 0,0-1 0,1 0 0,-1 0 0,1 0 0,6 1 0,0-2 0,1 0 0,0 0 0,0-1 0,-1 0 0,1-1 0,0 0 0,-1-1 0,12-4 0,-17 4 0,0 0 0,1-1 0,-1 1 0,0-1 0,-1 0 0,1-1 0,-1 0 0,0 0 0,0 0 0,0 0 0,0-1 0,-1 1 0,0-1 0,-1 0 0,1-1 0,-1 1 0,0-1 0,-1 1 0,1-1 0,-1 0 0,-1 0 0,1 0 0,-1 0 0,0 0 0,-1-9 0,-3 112 0,10 100 0,24 119 0,-27-284 0,-1-7 0,0 46 0,-3-70 0,0 0 0,0 0 0,0 0 0,0 0 0,0-1 0,0 1 0,0 0 0,0 0 0,0 0 0,0 0 0,0 0 0,0 0 0,-1 0 0,1 0 0,0 1 0,0-1 0,0 0 0,0 0 0,0 0 0,0 0 0,0 0 0,0 0 0,0 0 0,0 0 0,0 0 0,0 0 0,0 0 0,0 0 0,0 0 0,0 0 0,-1 0 0,1 0 0,0 0 0,0 0 0,0 0 0,0 0 0,0 0 0,0 1 0,0-1 0,0 0 0,0 0 0,0 0 0,0 0 0,0 0 0,0 0 0,0 0 0,0 0 0,0 0 0,-4-11 0,-4-19 0,0-68 0,4-120 0,-6-86 0,9 296 0,-1-1 0,1 1 0,1 0 0,-1-1 0,3-15 0,-2 23 0,0 0 0,0 1 0,0-1 0,0 0 0,1 1 0,-1-1 0,0 0 0,0 1 0,1-1 0,-1 1 0,0-1 0,1 0 0,-1 1 0,1-1 0,-1 1 0,1-1 0,-1 1 0,1-1 0,-1 1 0,1 0 0,-1-1 0,1 1 0,0 0 0,-1-1 0,1 1 0,0 0 0,1 0 0,0 0 0,-1 0 0,1 0 0,0 1 0,-1-1 0,1 1 0,0-1 0,-1 1 0,1 0 0,-1 0 0,1-1 0,-1 1 0,1 0 0,-1 0 0,3 3 0,2 1 0,1 2 0,-1-1 0,0 1 0,-1 0 0,1 0 0,-1 1 0,-1-1 0,0 1 0,0 0 0,0 0 0,2 10 0,-2-5 0,0 1 0,-1-1 0,0 1 0,-2 0 0,1-1 0,-2 22 0,0-30 0,-1 0 0,1-1 0,-1 1 0,0-1 0,-1 1 0,1-1 0,-1 0 0,0 1 0,0-1 0,0 0 0,0 0 0,-1 0 0,1-1 0,-1 1 0,-4 3 0,-2 1 0,0 0 0,-1 0 0,-22 12 0,-9 7 0,35-22-1365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27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 24575,'-1'0'0,"0"0"0,0 1 0,0-1 0,0 1 0,0-1 0,0 1 0,0-1 0,0 1 0,0-1 0,0 1 0,0 0 0,0-1 0,0 1 0,1 0 0,-1 0 0,0 0 0,1 0 0,-1 0 0,0 0 0,1 0 0,-1 0 0,0 1 0,-9 27 0,9-27 0,-5 26 0,1 0 0,1 1 0,1-1 0,1 1 0,3 30 0,19 141 0,-20-197 0,0-7 0,-2-14 0,-6-31 0,-36-105 0,43 152 0,1 0 0,-1 0 0,1-1 0,0 1 0,0 0 0,-1 0 0,2 0 0,-1 0 0,0 0 0,0 0 0,0 0 0,1 0 0,0 0 0,-1 0 0,1 0 0,0 0 0,0 0 0,0 0 0,0 0 0,0 1 0,0-1 0,0 0 0,1 1 0,-1-1 0,1 1 0,-1-1 0,1 1 0,-1 0 0,1 0 0,0 0 0,0 0 0,0 0 0,-1 0 0,4-1 0,7-3 0,0 1 0,0 1 0,1-1 0,17-1 0,-17 3 0,36-4 0,22-5 0,-65 10 0,1-1 0,-1 0 0,0 0 0,0 0 0,0-1 0,0 0 0,-1 0 0,7-6 0,-11 15 0,0 0 0,-1 0 0,0 0 0,0-1 0,-1 1 0,-2 10 0,2-3 0,0-5 0,1 0 0,0-1 0,1 1 0,0 0 0,0 0 0,0 0 0,1-1 0,1 1 0,-1 0 0,1-1 0,0 0 0,7 12 0,-7-14 0,0-1 0,0 0 0,0 0 0,0 0 0,1-1 0,0 1 0,-1-1 0,1 0 0,1 0 0,-1 0 0,0-1 0,1 1 0,-1-1 0,1 0 0,0 0 0,-1-1 0,1 1 0,0-1 0,0 0 0,0 0 0,6 0 0,-6-2 0,0 1 0,0-1 0,0 0 0,0 0 0,-1-1 0,1 1 0,0-1 0,-1 0 0,1 0 0,-1-1 0,1 1 0,-1-1 0,0 0 0,0 0 0,0-1 0,-1 1 0,1-1 0,-1 0 0,0 0 0,5-7 0,-4 5 0,0-1 0,0 1 0,-1-1 0,0 0 0,0 0 0,0-1 0,-1 1 0,0 0 0,-1-1 0,1 1 0,-2-1 0,1 1 0,-1-11 0,0 15-4,-1-1-1,1 1 1,-1 0-1,0-1 1,0 1-1,0 0 1,0 0 0,-1 0-1,1 0 1,-1 0-1,0 0 1,1 0-1,-2 0 1,1 1-1,0-1 1,0 1-1,-4-4 1,1 4 22,1-1 0,-1 0 0,1 1 1,-1 0-1,0 0 0,0 0 0,1 1 0,-1 0 1,-1 0-1,-6-1 0,-3 1-230,0 1 0,-1 1 0,1 0-1,0 1 1,0 0 0,-24 9 0,-9 5-6614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1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188 132 24575,'0'-1'0,"0"0"0,0 1 0,0-1 0,-1 0 0,1 1 0,0-1 0,0 0 0,0 0 0,-1 1 0,1-1 0,0 0 0,-1 1 0,1-1 0,0 1 0,-1-1 0,1 1 0,-1-1 0,1 0 0,-1 1 0,1 0 0,-1-1 0,1 1 0,-1-1 0,0 1 0,1 0 0,-1-1 0,0 1 0,1 0 0,-1-1 0,0 1 0,1 0 0,-1 0 0,0 0 0,0 0 0,1 0 0,-1 0 0,0 0 0,1 0 0,-1 0 0,0 0 0,0 0 0,1 0 0,-2 1 0,-31 11 0,23-6 0,1 1 0,1 0 0,-1 0 0,1 1 0,1 0 0,-1 0 0,2 1 0,-1 0 0,1 0 0,0 0 0,1 1 0,-8 18 0,7-12 0,1 0 0,0 1 0,1-1 0,0 1 0,2 0 0,0 0 0,1 29 0,1-39 0,1 0 0,1 0 0,-1-1 0,1 1 0,0 0 0,1 0 0,0-1 0,0 0 0,0 1 0,1-1 0,0 0 0,0-1 0,0 1 0,1-1 0,0 0 0,0 0 0,0 0 0,1-1 0,10 8 0,-9-8 0,1 1 0,0-1 0,0 0 0,0-1 0,0 0 0,0 0 0,1-1 0,-1 0 0,1 0 0,0-1 0,0 0 0,-1 0 0,1-1 0,0-1 0,14-1 0,-18 0 0,0 1 0,0-1 0,0 1 0,-1-1 0,1 0 0,-1-1 0,1 1 0,-1-1 0,0 0 0,0 0 0,0-1 0,-1 1 0,7-8 0,-4 4 0,-1-1 0,0 0 0,-1 0 0,0 0 0,0 0 0,-1-1 0,3-10 0,0-8 0,-2 0 0,0 0 0,-2 0 0,-1-32 0,-1 39 0,-1 0 0,-1 0 0,-1 0 0,-1 1 0,0-1 0,-8-18 0,9 29 0,-1 0 0,0 0 0,-1 0 0,0 1 0,0-1 0,0 1 0,-1 0 0,-1 1 0,1 0 0,-1 0 0,0 0 0,-1 1 0,0 0 0,-9-6 0,13 10-42,1 1-1,-1-1 0,1 1 1,-1 0-1,1 0 0,-1 0 1,0 1-1,1-1 0,-1 1 1,0 0-1,1 0 0,-1 0 1,0 0-1,1 1 0,-1-1 1,0 1-1,1 0 0,-1 0 1,1 1-1,-1-1 0,1 1 1,0 0-1,-1-1 0,1 1 1,0 1-1,0-1 0,0 0 1,1 1-1,-1-1 0,1 1 1,-4 5-1,-12 14-6783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2.4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24575,'772'0'-1365,"-790"0"-5461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32.8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7 24575,'0'-1'0,"1"1"0,-1-1 0,0 1 0,1-1 0,-1 1 0,0 0 0,1-1 0,-1 1 0,0 0 0,1-1 0,-1 1 0,1 0 0,-1 0 0,1-1 0,-1 1 0,1 0 0,-1 0 0,0 0 0,1-1 0,-1 1 0,1 0 0,-1 0 0,1 0 0,0 0 0,-1 0 0,1 0 0,-1 0 0,1 0 0,-1 0 0,1 1 0,-1-1 0,1 0 0,-1 0 0,0 0 0,1 0 0,-1 1 0,2-1 0,26 9 0,-22-6 0,20 5 0,-12-2 0,1-1 0,0-1 0,23 3 0,-41-7-5,-1 1 0,1-1-1,-1 0 1,1 1-1,-1 0 1,1 0 0,-1 0-1,1 0 1,0 1 0,0-1-1,-1 1 1,1 0 0,0 0-1,-3 3 1,-2 1 38,1 1 1,0 0-1,0 0 0,0 1 1,-6 10-1,4-3-245,0-1 0,1 2 0,1-1-1,0 1 1,2 0 0,-9 31 0,10-16-6614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454 1 24575,'0'10'0,"1"0"0,1 0 0,4 17 0,2 11 0,5 60 0,-4 0 0,-4 0 0,-11 140 0,1-182 0,-3-1 0,-2-1 0,-3 1 0,-2-2 0,-2 0 0,-2-1 0,-42 79 0,50-112 15,0-1 0,-1 0 0,-1 0 0,-1-1 0,0-1 0,-2-1 0,-21 19 0,28-28-102,1 0-1,-1 0 1,0-1 0,0 0-1,-1 0 1,0-1 0,1-1-1,-1 0 1,-1 0-1,1-1 1,0 0 0,-1 0-1,1-1 1,0-1 0,-1 0-1,-20-2 1,3-5-6739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0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 24575,'12'-6'0,"1"1"0,-1 1 0,1 1 0,0-1 0,0 2 0,24-2 0,86 3 0,-66 3 0,256 11 0,-12 1 0,125-15 0,150 2 0,-99 25-1365,-448-25-5461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2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3.2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2 24575,'-30'0'0,"22"0"0,19 0 0,1807 0 0,-1804-1 0,-9 1 0,0-1 0,0 1 0,0 0 0,0 0 0,0 1 0,0-1 0,0 1 0,0 0 0,-1 1 0,1-1 0,9 5 0,-13-1-1365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6:32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24575,'40'-4'0,"31"-2"0,17 0 0,11 1 0,-2-3 0,-18 0-8191</inkml:trace>
  <inkml:trace contextRef="#ctx0" brushRef="#br0" timeOffset="1">890 89 24575,'-9'5'0,"-3"1"-8191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4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24575,'417'-2'0,"453"4"0,-625 11 125,-14 0-1615,-205-12-5336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5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24575,'119'0'0,"1198"16"0,-429-5 0,-796-11 0,-44 4-1365,-27 2-5461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6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24575,'1727'0'-1365,"-1693"0"-5461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7.8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553 102 24575,'0'-4'0,"1"-6"0,-1 1 0,-1 0 0,0 0 0,0-1 0,-1 1 0,-2-10 0,3 18 0,1-1 0,-1 1 0,0-1 0,0 1 0,1 0 0,-1 0 0,0-1 0,0 1 0,0 0 0,0 0 0,0 0 0,0 0 0,-1 0 0,1 0 0,0 0 0,0 1 0,-1-1 0,-1 0 0,1 0 0,0 1 0,-1 0 0,1-1 0,-1 1 0,1 0 0,0 0 0,-1 1 0,1-1 0,0 1 0,-1-1 0,1 1 0,0-1 0,0 1 0,-1 0 0,-2 2 0,-13 7 0,1 0 0,-1 2 0,2 0 0,0 1 0,0 0 0,1 2 0,1-1 0,-23 31 0,4 3 0,-53 96 0,53-77 0,2 2 0,4 0 0,2 2 0,4 1 0,3 1 0,3 0 0,3 1 0,3 1 0,2 123 0,9-165 0,0-1 0,3 1 0,0-1 0,2 0 0,1 0 0,20 47 0,-20-61 0,1 0 0,0-1 0,2 0 0,0 0 0,1-1 0,0-1 0,1 0 0,1 0 0,0-1 0,1-1 0,33 21 0,-24-19 0,0-2 0,2-1 0,-1-1 0,2-1 0,-1-2 0,1 0 0,1-2 0,-1-1 0,41 3 0,-29-10 0,-29-3-14,-10 0 36,-15-5-1395,-13-3-5453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4:59.7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0 185 24575,'346'-15'0,"-94"-18"0,553-48 0,-339 55 0,18-1 0,-256 24-1365,-207 4-5461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08.1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639 1 24575,'-26'34'0,"-38"70"7,-86 195-1,-16 127-167,101-237-234,-59 284 0,108-388 402,3 1 0,5 0 1,3 1-1,4-1 0,20 169 1,-13-215-12,3-1 0,1-1 0,2 1 0,1-2 0,2 0 0,2 0 0,1-2 0,25 36 0,-25-45 4,1-2 0,1 0 0,1-1 1,1-1-1,1-1 0,1-1 0,1-1 0,0-2 0,2 0 1,51 24-1,-42-26 84,1-1 1,1-1-1,0-3 0,1 0 1,0-3-1,0-1 1,0-2-1,1-2 0,-1-2 1,76-8-1,-110 8-84,1-1 0,0 0 0,0-1 0,-1 1 0,1-1 0,-1-1 0,0 1 0,1-1 0,-1 1 0,0-1 0,-1-1 0,1 1 0,0-1 0,-1 0 0,0 0 0,0 0 0,0 0 0,0-1 0,-1 0 0,0 1 0,0-1 0,0-1 0,0 1 0,-1 0 0,0-1 0,0 1 0,-1-1 0,1 1 0,-1-1 0,0 0 0,-1 0 0,1 1 0,-1-1 0,0 0 0,-1 0 0,-1-10 0,-1 6 0,0 0 0,0-1 0,-1 1 0,0 0 0,-1 1 0,0-1 0,-1 1 0,-9-13 0,-1 2 0,-1 1 0,-28-24 0,25 27 0,20 16 0,0 0 0,0 0 0,0 0 0,-1 0 0,1 0 0,0 0 0,0 0 0,0 0 0,0 0 0,0 1 0,0-1 0,0 0 0,0 0 0,0 0 0,0 0 0,0 0 0,0 0 0,0 0 0,0 0 0,0 0 0,0 0 0,0 0 0,0 0 0,0 0 0,0 0 0,-1 0 0,1 0 0,0 0 0,0 1 0,0-1 0,0 0 0,0 0 0,0 0 0,0 0 0,0 0 0,0 0 0,0 0 0,0 0 0,-1 0 0,1 0 0,0 0 0,0 0 0,0-1 0,0 1 0,0 0 0,0 0 0,0 0 0,0 0 0,0 0 0,0 0 0,0 0 0,7 12 0,16 15 0,78 60 0,-72-65 0,-1 1 0,-1 2 0,-1 1 0,27 34 0,-50-56 0,0 1 0,0-1 0,-1 0 0,1 1 0,-1-1 0,0 1 0,-1 0 0,1 0 0,-1 0 0,0-1 0,0 1 0,0 0 0,-1 1 0,0-1 0,0 0 0,0 0 0,0 0 0,-1 0 0,0 0 0,0 0 0,0 0 0,-1-1 0,0 1 0,0 0 0,0-1 0,0 1 0,-1-1 0,0 0 0,1 1 0,-7 4 0,-5 7 0,-1-1 0,-1 0 0,-1-1 0,0-1 0,0-1 0,-20 10 0,-75 39-1365,0-8-5461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19.5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89 24575,'192'-18'0,"280"9"0,-456 9 0,-214-20 0,193 19 0,1 0 0,0 0 0,0 0 0,0-1 0,0 1 0,0-1 0,0 0 0,0 0 0,1 0 0,-1-1 0,1 0 0,-1 1 0,1-1 0,-6-6 0,9 8 0,0 1 0,0-1 0,0 1 0,0 0 0,-1-1 0,1 1 0,0 0 0,0-1 0,-1 1 0,1 0 0,0 0 0,-1-1 0,1 1 0,0 0 0,-1 0 0,1-1 0,0 1 0,-1 0 0,1 0 0,0 0 0,-1 0 0,1 0 0,-1 0 0,1-1 0,0 1 0,-1 0 0,1 0 0,-1 0 0,1 0 0,0 0 0,-1 0 0,1 1 0,-1-1 0,1 0 0,0 0 0,-1 0 0,1 0 0,-1 0 0,1 1 0,0-1 0,-1 0 0,1 0 0,0 1 0,-1-1 0,1 0 0,0 0 0,0 1 0,-1-1 0,1 0 0,0 1 0,0-1 0,-1 0 0,1 1 0,0-1 0,0 0 0,0 1 0,0-1 0,0 1 0,-1 0 0,-4 28 0,5-28 0,-6 84 0,4-1 0,10 97 0,34 169 0,-41-345 0,6 50-1365,-6-44-5461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0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0 107 24575,'2'15'0,"0"0"0,1 0 0,1 0 0,0-1 0,1 1 0,10 19 0,2 10 0,4 16 0,111 273 0,-130-328 0,1 0 0,-1 0 0,1 0 0,1 0 0,-1-1 0,7 8 0,-9-12 0,0 1 0,0 0 0,0-1 0,0 1 0,0 0 0,1-1 0,-1 1 0,0-1 0,0 0 0,0 1 0,1-1 0,-1 0 0,0 0 0,0 0 0,1 1 0,-1-1 0,0-1 0,0 1 0,1 0 0,-1 0 0,0 0 0,0-1 0,0 1 0,1-1 0,-1 1 0,0-1 0,0 1 0,0-1 0,0 1 0,0-1 0,0 0 0,0 0 0,0 0 0,0 0 0,1-1 0,7-7 0,-1 0 0,0-1 0,-1-1 0,0 1 0,0-1 0,-1 0 0,0 0 0,4-16 0,31-102 0,-38 119 0,14-52 0,-2 0 0,-4-1 0,8-111 0,-19 170 0,0-1 0,-1 1 0,1-1 0,-1 1 0,0-1 0,0 1 0,0-1 0,-1 1 0,1 0 0,-1 0 0,0 0 0,0 0 0,-1 0 0,1 0 0,-1 1 0,0-1 0,0 1 0,0-1 0,-4-2 0,5 5 0,0 0 0,0 0 0,0-1 0,0 2 0,0-1 0,0 0 0,0 0 0,0 1 0,0-1 0,0 1 0,0-1 0,-1 1 0,1 0 0,0 0 0,0 0 0,-3 1 0,2-1 0,-1 1 0,1 0 0,0 1 0,0-1 0,0 0 0,0 1 0,0 0 0,1 0 0,-1 0 0,0 0 0,1 0 0,-1 0 0,-2 5 0,1-3 4,1 0 0,-1 0 0,1 1 0,0 0 0,1 0 0,-1-1 0,1 1 0,0 1 0,0-1 0,1 0 0,0 0 0,-1 1 0,2-1 0,-1 1 0,1-1 0,0 1 0,0-1 0,0 1 0,1-1 0,0 1 0,0-1 0,0 0 0,0 1 0,1-1 0,0 0 0,0 0 0,1 0 0,0 0 0,3 4 0,5 8-216,1 0 0,0-1 0,2-1-1,0 0 1,1-1 0,24 19 0,-3-5-6614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0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90 24575,'0'-90'0,"2"180"0,4 0 0,23 118 0,-20-182 0,-9-25 0,0-1 0,0 0 0,0 1 0,1-1 0,-1 0 0,0 1 0,0-1 0,1 0 0,-1 0 0,0 1 0,1-1 0,-1 0 0,0 0 0,1 1 0,-1-1 0,0 0 0,1 0 0,-1 0 0,1 0 0,-1 0 0,0 0 0,1 1 0,-1-1 0,1 0 0,-1 0 0,0 0 0,1 0 0,-1 0 0,1-1 0,-1 1 0,1 0 0,1-2 0,0 0 0,0 0 0,0 0 0,0 0 0,0 0 0,0-1 0,-1 1 0,1-1 0,-1 1 0,0-1 0,1 0 0,-1 1 0,1-6 0,33-98 0,-24 66 0,2 1 0,2 0 0,2 1 0,35-61 0,-43 88 0,-6 11 0,-10 21 0,-34 51 0,-4 9 0,41-71 0,0-1 0,0 1 0,1 0 0,0 0 0,1 0 0,-2 14 0,4-20 0,0-1 0,0 0 0,1 0 0,-1 0 0,1 1 0,0-1 0,0 0 0,0 0 0,0 0 0,0 0 0,1-1 0,-1 1 0,1 0 0,0 0 0,0-1 0,0 1 0,0-1 0,0 0 0,0 1 0,1-1 0,-1 0 0,1-1 0,0 1 0,0 0 0,-1-1 0,1 1 0,3 0 0,9 4 0,0 0 0,0-2 0,32 6 0,8-1-1365,-3-4-5461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237 500 24575,'-2'-13'0,"-1"-1"0,0 1 0,-1 0 0,-1 1 0,-7-16 0,10 24 0,0 0 0,-1 0 0,1 0 0,-1 0 0,0 1 0,1-1 0,-2 1 0,1-1 0,0 1 0,-1 0 0,1 1 0,-1-1 0,0 1 0,0-1 0,0 1 0,0 0 0,-1 0 0,-7-2 0,9 4 0,0 0 0,1 0 0,-1-1 0,1 2 0,-1-1 0,1 0 0,-1 0 0,0 1 0,1-1 0,-1 1 0,1 0 0,0 0 0,-1 0 0,1 0 0,0 0 0,-3 3 0,0-1 0,1 1 0,-1 0 0,1 0 0,1 0 0,-1 0 0,0 1 0,-2 5 0,-2 3 0,1 0 0,0 1 0,2 0 0,-8 25 0,8-21 0,2-1 0,-1 1 0,2 0 0,1 0 0,0 0 0,3 29 0,-2-41 0,1-1 0,0 1 0,0-1 0,0 0 0,1 0 0,-1 0 0,1 0 0,0 0 0,1 0 0,0 0 0,-1 0 0,1-1 0,1 0 0,-1 1 0,1-1 0,-1 0 0,1-1 0,0 1 0,1-1 0,-1 0 0,0 0 0,1 0 0,0 0 0,0-1 0,0 0 0,6 2 0,-8-3 0,0 0 0,-1 0 0,1-1 0,0 0 0,-1 1 0,1-1 0,0 0 0,0 0 0,0 0 0,-1-1 0,1 1 0,0-1 0,-1 0 0,1 1 0,0-1 0,-1 0 0,1-1 0,-1 1 0,1 0 0,2-3 0,-1 1 0,-1-1 0,1 1 0,-1-1 0,1 0 0,-1-1 0,0 1 0,-1 0 0,1-1 0,-1 1 0,2-7 0,2-7 0,-1-1 0,0 1 0,-2-1 0,3-36 0,-5-13 0,-12-114 0,-24-67 0,33 241 0,2 2 0,-1-1 0,0 1 0,-1 0 0,1 0 0,-1 0 0,-1 0 0,-2-6 0,5 11 0,-1 1 0,1 0 0,0-1 0,0 1 0,0 0 0,-1 0 0,1-1 0,0 1 0,-1 0 0,1 0 0,0-1 0,0 1 0,-1 0 0,1 0 0,0 0 0,-1 0 0,1-1 0,0 1 0,-1 0 0,1 0 0,-1 0 0,1 0 0,0 0 0,-1 0 0,1 0 0,0 0 0,-1 0 0,1 0 0,0 0 0,-1 0 0,1 0 0,0 1 0,-1-1 0,1 0 0,0 0 0,-1 0 0,1 0 0,0 1 0,-1-1 0,1 0 0,0 0 0,0 0 0,-1 1 0,1-1 0,0 0 0,0 1 0,-1-1 0,1 1 0,-11 17 0,4-1 0,1 1 0,1 0 0,0 0 0,1 1 0,-1 21 0,-3 97 0,8-94 0,1-1 0,2 0 0,2 0 0,12 47 0,-13-73 0,0-1 0,1 1 0,1-1 0,0 0 0,1 0 0,0-1 0,2 1 0,0-2 0,0 1 0,1-2 0,1 1 0,0-1 0,22 18 0,-28-26 0,0-1 0,0 1 0,1-1 0,-1 0 0,1-1 0,0 1 0,0-1 0,0 0 0,0 0 0,0-1 0,8 1 0,-12-2 0,1 0 0,0 0 0,-1-1 0,1 1 0,0-1 0,-1 1 0,1-1 0,0 0 0,-1 0 0,1 0 0,-1 0 0,0-1 0,1 1 0,-1-1 0,0 1 0,0-1 0,0 0 0,0 0 0,0 0 0,0 0 0,0 0 0,-1 0 0,1 0 0,-1-1 0,1 1 0,-1-1 0,1-4 0,4-8 0,-1-1 0,-1-1 0,0 1 0,-1 0 0,-1-1 0,0-19 0,-6-104 0,3 124 0,3 41 0,0 0 0,7 26 0,-5-38-124,0 1 0,1-1 0,0 0 0,1 0 0,1 0 0,0-1-1,1 0 1,0-1 0,0 1 0,15 13 0,0-7-6702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8.37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18 1260 24575,'-1'-33'0,"-7"-37"0,4 43 0,1 0 0,1-47 0,8 11 0,3 1 0,2 1 0,3 0 0,3 1 0,2 0 0,3 2 0,2 0 0,3 2 0,63-97 0,-68 121 0,3 2 0,0 1 0,2 0 0,1 2 0,49-37 0,-53 47 0,1 1 0,0 1 0,1 1 0,0 2 0,1 0 0,1 2 0,55-14 0,-73 22 0,0 1 0,0 0 0,0 0 0,0 1 0,0 0 0,0 0 0,0 1 0,0 1 0,0 0 0,-1 0 0,1 1 0,11 4 0,-16-4 0,-1-1 0,1 1 0,-1 0 0,1 0 0,-1 0 0,0 1 0,0-1 0,0 1 0,-1 0 0,1 0 0,-1 1 0,0-1 0,0 1 0,-1-1 0,1 1 0,-1 0 0,0 0 0,0 0 0,-1 0 0,0 0 0,0 1 0,0-1 0,0 11 0,-2 30-1365,-1-33-5461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24575,'14'31'0,"4"10"-8191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2.9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267 414 24575,'-20'-11'0,"0"2"0,-1 0 0,1 1 0,-44-9 0,59 16 0,0 0 0,0 1 0,0 0 0,0 0 0,-1 0 0,1 0 0,1 1 0,-1 0 0,0 0 0,0 0 0,0 1 0,-5 2 0,7-2 0,0 0 0,-1 0 0,1 1 0,0-1 0,0 1 0,0 0 0,1 0 0,-1 0 0,1 0 0,-1 1 0,1-1 0,0 1 0,1-1 0,-1 1 0,0 0 0,1-1 0,-1 6 0,0-4 0,0 0 0,1 0 0,0 1 0,0-1 0,1 0 0,-1 0 0,1 1 0,0-1 0,1 0 0,-1 1 0,1-1 0,0 0 0,0 0 0,1 0 0,-1 0 0,1 0 0,1 0 0,-1 0 0,0-1 0,1 1 0,0-1 0,0 1 0,1-1 0,-1 0 0,1 0 0,0-1 0,-1 1 0,2-1 0,-1 0 0,0 0 0,1 0 0,-1-1 0,1 1 0,0-1 0,0 0 0,9 2 0,-11-4 0,0 1 0,1-1 0,-1 0 0,1 0 0,-1 0 0,0-1 0,1 1 0,-1-1 0,0 0 0,1 0 0,-1 0 0,0 0 0,0 0 0,0-1 0,0 1 0,0-1 0,0 0 0,0 0 0,-1 0 0,1 0 0,-1-1 0,1 1 0,-1-1 0,0 1 0,0-1 0,0 0 0,0 0 0,2-6 0,2-3 0,-1 0 0,0-1 0,0 0 0,-2 0 0,5-26 0,-3-2 0,-2 0 0,-1 0 0,-5-47 0,1 59 0,-2 0 0,-1 1 0,-1-1 0,-2 1 0,-13-33 0,21 59 0,-1 0 0,0 0 0,1 0 0,-1 0 0,0 1 0,0-1 0,-1 0 0,1 1 0,0-1 0,0 1 0,-4-3 0,5 4 0,0-1 0,-1 1 0,1 0 0,0 0 0,-1 0 0,1 0 0,-1 0 0,1 0 0,0 0 0,-1 0 0,1 0 0,0 1 0,-1-1 0,1 0 0,0 0 0,-1 0 0,1 0 0,0 0 0,-1 0 0,1 1 0,0-1 0,0 0 0,-1 0 0,1 1 0,0-1 0,0 0 0,-1 0 0,1 1 0,0-1 0,0 0 0,0 1 0,-1-1 0,1 0 0,0 0 0,0 1 0,0-1 0,0 1 0,-2 5 0,0 1 0,0-1 0,1 1 0,0-1 0,1 1 0,-1 6 0,2 24 0,2 0 0,2-1 0,1 0 0,2 0 0,1 0 0,2-1 0,1 0 0,2-1 0,1-1 0,36 57 0,-38-70-273,2-1 0,0 0 0,1-1 0,19 16 0,10 3-6553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3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3 163 24575,'0'-6'0,"0"11"0,0 29 0,0 51 0,-1-50 0,0-23 0,0 0 0,1-1 0,0 1 0,1 0 0,1 0 0,-1 0 0,2 0 0,0-1 0,6 17 0,-9-27 0,1 1 0,0 0 0,0-1 0,0 1 0,0-1 0,0 1 0,0-1 0,0 1 0,0-1 0,1 0 0,-1 0 0,1 1 0,-1-1 0,1 0 0,-1 0 0,1 0 0,-1-1 0,1 1 0,0 0 0,0-1 0,-1 1 0,1-1 0,3 1 0,-3-1 0,1-1 0,0 1 0,-1-1 0,1 1 0,-1-1 0,0 0 0,1 0 0,-1 0 0,0-1 0,1 1 0,-1 0 0,0-1 0,0 0 0,3-2 0,3-5 0,1 0 0,-2-1 0,1 0 0,-2 0 0,11-20 0,5-32 0,-19 49 0,1 0 0,1 1 0,0-1 0,8-12 0,-13 25 0,0-1 0,0 1 0,0 0 0,1-1 0,-1 1 0,0 0 0,0 0 0,1-1 0,-1 1 0,0 0 0,1 0 0,-1 0 0,0-1 0,0 1 0,1 0 0,-1 0 0,0 0 0,1 0 0,-1 0 0,0 0 0,1 0 0,-1 0 0,1-1 0,-1 1 0,0 0 0,1 0 0,-1 1 0,0-1 0,1 0 0,-1 0 0,0 0 0,1 0 0,-1 0 0,0 0 0,1 0 0,-1 1 0,0-1 0,1 0 0,-1 0 0,0 0 0,0 1 0,1-1 0,-1 0 0,0 0 0,0 1 0,1-1 0,-1 0 0,0 0 0,0 1 0,0 0 0,13 20 0,-10-16 0,9 15 0,-3-2 0,2-1 0,0 0 0,1 0 0,16 17 0,-25-31 0,0 0 0,0 0 0,0 0 0,1 0 0,0 0 0,-1-1 0,1 0 0,0 1 0,0-2 0,0 1 0,0 0 0,1-1 0,-1 1 0,0-1 0,1-1 0,-1 1 0,0 0 0,1-1 0,-1 0 0,1 0 0,-1-1 0,1 1 0,-1-1 0,0 0 0,6-1 0,-5-1 0,0 1 0,0-1 0,-1 0 0,1 0 0,-1 0 0,0-1 0,0 1 0,0-1 0,0 0 0,0 0 0,-1 0 0,0-1 0,0 1 0,0-1 0,-1 0 0,5-10 0,-5 9 0,1-1 0,-1 0 0,0 0 0,-1 0 0,1 0 0,-1 0 0,-1 0 0,1 0 0,-1 0 0,-1 0 0,1 0 0,-3-11 0,-4 4 0,0 18 0,-2 23 0,9-17 0,0 0 0,0 0 0,0-1 0,2 1 0,-1 0 0,1-1 0,0 1 0,1-1 0,4 10 0,-5-15 0,-1-1 0,1 1 0,0-1 0,0 0 0,0 0 0,0 0 0,1 0 0,-1 0 0,1-1 0,0 1 0,5 3 0,-6-5 0,0 0 0,1 0 0,-1 0 0,0 0 0,0-1 0,0 1 0,1-1 0,-1 1 0,0-1 0,0 0 0,1 0 0,-1 0 0,0 0 0,0-1 0,1 1 0,-1-1 0,0 1 0,0-1 0,0 0 0,0 0 0,3-1 0,-2 1 0,0-1 0,0 0 0,0 0 0,0 0 0,0 0 0,-1 0 0,1-1 0,0 1 0,-1-1 0,0 0 0,0 0 0,0 0 0,0 0 0,0 0 0,-1 0 0,1 0 0,-1-1 0,0 1 0,0 0 0,0-1 0,0 1 0,-1-1 0,1 1 0,-1-7 0,0 4 0,0 0 0,-1 0 0,0 0 0,0 0 0,0 0 0,-1 0 0,0 0 0,0 1 0,-1-1 0,1 1 0,-1-1 0,0 1 0,-7-9 0,2 6 0,-1-1 0,-19-13 0,20 16 0,0 0 0,0-1 0,-10-12 0,18 19 0,-1 0 0,1-1 0,0 1 0,0 0 0,0 0 0,0 0 0,0 0 0,0 0 0,0-1 0,0 1 0,0 0 0,0 0 0,0 0 0,0-1 0,0 1 0,0 0 0,0 0 0,0 0 0,0 0 0,0-1 0,0 1 0,0 0 0,0 0 0,0 0 0,0 0 0,0-1 0,0 1 0,0 0 0,1 0 0,-1 0 0,0 0 0,0 0 0,0-1 0,0 1 0,0 0 0,0 0 0,1 0 0,-1 0 0,0 0 0,0 0 0,0 0 0,0 0 0,1 0 0,-1 0 0,0-1 0,0 1 0,1 0 0,14-3 0,16 1 0,30 3 0,-30 0 0,0-1 0,-1-1 0,39-7 0,-66 7 0,1 0 0,-1 0 0,0 0 0,0 0 0,0-1 0,1 1 0,-1-1 0,0 0 0,-1 0 0,1 0 0,0 0 0,-1-1 0,1 1 0,-1-1 0,0 1 0,0-1 0,0 0 0,0 0 0,0 0 0,0 0 0,-1 0 0,0-1 0,1 1 0,-1 0 0,-1 0 0,1-1 0,0 1 0,-1-1 0,1 1 0,-1-1 0,0 1 0,0-1 0,-1 1 0,1-1 0,-1 1 0,0 0 0,0-1 0,0 1 0,0 0 0,0-1 0,-1 1 0,1 0 0,-1 0 0,0 0 0,0 0 0,0 1 0,0-1 0,-1 1 0,1-1 0,-1 1 0,1-1 0,-1 1 0,-5-3 0,7 5 0,1-1 0,-1 1 0,0 0 0,1-1 0,-1 1 0,1 0 0,-1 0 0,0 0 0,1-1 0,-1 1 0,0 0 0,1 0 0,-1 0 0,0 0 0,1 0 0,-1 0 0,0 0 0,0 0 0,1 0 0,-1 1 0,0-1 0,1 0 0,-1 0 0,1 1 0,-1-1 0,0 0 0,1 1 0,-1-1 0,1 0 0,-1 1 0,0 0 0,0 1 0,0-1 0,0 1 0,0 0 0,1-1 0,-1 1 0,0 0 0,1 0 0,0 0 0,-1 0 0,1 0 0,0 2 0,4 52 0,-4-55 0,15 76 0,4-2 0,46 121 0,-62-190 0,-3-2 0,2 0 0,-1-1 0,0 1 0,1-1 0,0 1 0,0-1 0,0 0 0,0 0 0,0 0 0,6 6 0,-8-9 0,0 0 0,0 0 0,1 0 0,-1 0 0,0-1 0,0 1 0,0 0 0,1 0 0,-1 0 0,0 0 0,0 0 0,0 0 0,1 0 0,-1 0 0,0 0 0,0 0 0,0-1 0,1 1 0,-1 0 0,0 0 0,0 0 0,0 0 0,0-1 0,1 1 0,-1 0 0,0 0 0,0 0 0,0-1 0,0 1 0,0 0 0,0 0 0,0 0 0,0-1 0,0 1 0,0 0 0,0 0 0,0-1 0,0 1 0,0 0 0,0 0 0,0 0 0,0-1 0,0 1 0,0 0 0,0 0 0,0-1 0,0 1 0,0 0 0,-1-15 0,-5-18 0,-15-47 0,-3-13 0,23 90 0,0-1 0,1 1 0,-1 0 0,1-1 0,0 1 0,0-1 0,0 1 0,0 0 0,1-1 0,-1 1 0,1 0 0,0-1 0,0 1 0,0 0 0,1 0 0,-1 0 0,2-3 0,0 3 0,0 0 0,-1 1 0,1-1 0,0 1 0,0 0 0,0 0 0,1 0 0,-1 0 0,0 1 0,1-1 0,-1 1 0,1 0 0,-1 0 0,1 0 0,6 0 0,26-3-682,53 0-1,-21 5-6143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4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319 322 24575,'-13'-2'0,"-1"1"0,0 0 0,1 1 0,-1 0 0,0 2 0,1-1 0,-1 2 0,1-1 0,-1 2 0,1 0 0,0 1 0,1 0 0,-22 12 0,26-12 0,0 1 0,0 0 0,0 0 0,1 1 0,0 0 0,0 0 0,1 1 0,0 0 0,0 0 0,0 0 0,1 1 0,1 0 0,0 0 0,0 0 0,0 0 0,1 1 0,1 0 0,0-1 0,-2 16 0,3-21 0,1-1 0,0 1 0,-1 0 0,1-1 0,0 1 0,1-1 0,-1 1 0,1 0 0,-1-1 0,1 1 0,0-1 0,1 1 0,-1-1 0,0 1 0,1-1 0,0 0 0,0 0 0,0 0 0,0 0 0,0 0 0,1 0 0,-1-1 0,1 1 0,0-1 0,0 0 0,0 1 0,0-1 0,0 0 0,0-1 0,0 1 0,1-1 0,-1 1 0,1-1 0,-1 0 0,1 0 0,-1-1 0,1 1 0,0-1 0,-1 0 0,1 0 0,0 0 0,-1 0 0,8-2 0,-5 1 0,1-1 0,-1 0 0,0-1 0,0 0 0,0 0 0,0 0 0,-1 0 0,1-1 0,-1 0 0,0 0 0,0 0 0,0-1 0,-1 0 0,0 0 0,0 0 0,0 0 0,0-1 0,-1 1 0,5-11 0,1-5 0,0 0 0,-1 0 0,-1 0 0,5-32 0,-5 22 0,-3-1 0,0 1 0,-2-1 0,-2 0 0,0 0 0,-3 0 0,0 1 0,-16-61 0,18 86 0,-2-1 0,1 1 0,-1 0 0,0 0 0,0 1 0,0-1 0,-7-8 0,9 13 0,0 0 0,1 1 0,-1-1 0,0 0 0,1 1 0,-1-1 0,0 1 0,0-1 0,0 1 0,0-1 0,0 1 0,1-1 0,-1 1 0,0 0 0,0 0 0,0-1 0,0 1 0,0 0 0,0 0 0,0 0 0,0 0 0,-1 0 0,0 1 0,1 0 0,-1 0 0,1-1 0,0 1 0,-1 0 0,1 0 0,0 0 0,0 1 0,-1-1 0,1 0 0,0 0 0,0 1 0,0-1 0,0 1 0,1-1 0,-1 1 0,-1 2 0,-5 13 0,0 1 0,2 0 0,0 1 0,0-1 0,2 1 0,-2 26 0,3 0 0,6 73 0,-3-94 0,2 0 0,1 1 0,2-1 0,0 0 0,1-1 0,12 27 0,-16-43 0,0 0 0,1 0 0,0 0 0,0-1 0,0 0 0,1 1 0,0-2 0,0 1 0,1 0 0,0-1 0,0 0 0,0-1 0,0 1 0,1-1 0,-1 0 0,1-1 0,0 0 0,1 0 0,-1 0 0,0-1 0,1 0 0,-1 0 0,11 0 0,-14-1 0,0-1 0,0 0 0,0 0 0,0-1 0,0 1 0,0-1 0,0 0 0,0 0 0,-1 0 0,1 0 0,0-1 0,-1 1 0,1-1 0,-1 0 0,1 0 0,-1 0 0,3-3 0,-2 0 0,0 1 0,0-1 0,0 1 0,-1-1 0,0 0 0,0 0 0,0-1 0,-1 1 0,0-1 0,2-6 0,2-11 0,-2 0 0,-1 0 0,0 0 0,-2-35 0,-4-49 0,3 111 0,1 23 0,10 50 0,-7-61-136,0 0-1,2-1 1,0 0-1,0 0 1,1 0-1,1-1 1,1 0-1,0-1 0,16 20 1,-1-12-6690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4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0 24575,'-13'27'0,"0"17"0,6 16 0,10 9 0,12 8 0,9 3 0,0-11-8191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5.1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11 269 24575,'-4'-22'0,"1"0"0,0 0 0,2 0 0,3-36 0,-2 53 0,1-1 0,0 1 0,0-1 0,1 1 0,-1-1 0,1 1 0,0 0 0,1 0 0,-1 0 0,1 0 0,0 0 0,0 1 0,0-1 0,1 1 0,0 0 0,0 0 0,0 0 0,0 0 0,0 1 0,1 0 0,0 0 0,0 0 0,7-3 0,-6 3 0,1 1 0,-1 0 0,1 1 0,0-1 0,0 1 0,-1 0 0,1 1 0,0 0 0,0 0 0,0 1 0,-1-1 0,1 1 0,0 1 0,-1-1 0,1 1 0,-1 1 0,1-1 0,-1 1 0,0 0 0,0 0 0,0 1 0,0 0 0,-1 0 0,0 0 0,0 0 0,0 1 0,0 0 0,0 0 0,-1 1 0,0-1 0,0 1 0,-1 0 0,0 0 0,0 0 0,0 0 0,0 1 0,-1-1 0,0 1 0,-1-1 0,0 1 0,1 8 0,-2-10 0,0-1 0,-1 0 0,1 1 0,-1-1 0,0 0 0,0 1 0,-1-1 0,1 0 0,-1 0 0,0 0 0,0 0 0,-1 0 0,1-1 0,-1 1 0,1 0 0,-1-1 0,0 0 0,-1 0 0,1 0 0,-5 3 0,6-4 0,-1 0 0,1 0 0,-1 0 0,1-1 0,-1 1 0,0-1 0,1 0 0,-1 0 0,0 0 0,0 0 0,0 0 0,0-1 0,0 1 0,0-1 0,0 0 0,0 0 0,0 0 0,0 0 0,0 0 0,0-1 0,0 1 0,0-1 0,0 0 0,1 0 0,-1 0 0,0 0 0,0-1 0,1 1 0,-1-1 0,-3-2 0,4 3 5,1-1-1,-1 1 1,1 0-1,-1-1 0,1 1 1,0-1-1,0 0 1,0 1-1,0-1 1,0 0-1,0 0 0,0 0 1,0 1-1,1-1 1,-1 0-1,1 0 1,-1 0-1,1 0 1,0 0-1,0 0 0,0 0 1,0 0-1,0 0 1,0 0-1,1 0 1,0-2-1,0 1-82,0 1 0,0 0 0,0-1-1,1 1 1,-1 0 0,1 0 0,-1 0 0,1 0 0,0 0-1,0 0 1,0 1 0,0-1 0,0 1 0,0-1 0,0 1-1,1 0 1,-1 0 0,5-2 0,22-5-6748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6.2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189 211 24575,'0'-7'0,"0"0"0,-1 0 0,0 0 0,0-1 0,-1 2 0,0-1 0,0 0 0,-1 0 0,1 1 0,-2-1 0,1 1 0,-8-12 0,8 15 0,1 0 0,-1 0 0,0 1 0,0-1 0,0 1 0,0-1 0,0 1 0,0 0 0,0 0 0,-1 1 0,1-1 0,-1 1 0,1-1 0,-1 1 0,0 0 0,0 1 0,1-1 0,-1 1 0,0-1 0,0 1 0,0 0 0,1 1 0,-1-1 0,0 0 0,-6 3 0,6-2 0,0 1 0,1 0 0,-1 0 0,1 0 0,-1 0 0,1 1 0,0-1 0,0 1 0,0 0 0,0-1 0,1 2 0,-1-1 0,1 0 0,0 0 0,0 1 0,0-1 0,0 1 0,1 0 0,-1-1 0,1 1 0,0 0 0,0 0 0,0 0 0,1 0 0,-1 0 0,1 7 0,-1-6 0,1 0 0,0 0 0,0 0 0,0 0 0,1 0 0,0-1 0,0 1 0,0 0 0,0 0 0,1-1 0,-1 1 0,1-1 0,1 1 0,-1-1 0,1 0 0,-1 0 0,1 0 0,0 0 0,0 0 0,1-1 0,6 6 0,-5-6 0,-1-1 0,1 0 0,0 0 0,0-1 0,0 1 0,1-1 0,-1 0 0,0 0 0,0-1 0,1 0 0,-1 0 0,0 0 0,1 0 0,-1-1 0,0 0 0,0 0 0,0 0 0,0-1 0,0 0 0,0 0 0,0 0 0,0 0 0,0-1 0,-1 0 0,0 0 0,7-6 0,-6 5 0,0 0 0,0-1 0,-1 1 0,0-1 0,0 0 0,0 0 0,-1 0 0,0 0 0,0-1 0,0 1 0,0-1 0,-1 0 0,0 0 0,0 0 0,-1 0 0,0 0 0,0 0 0,0-1 0,-1 1 0,0 0 0,0-1 0,-1-7 0,1 13 0,0 0 0,0 1 0,0-1 0,0 0 0,0 0 0,-1 1 0,1-1 0,0 0 0,0 1 0,0-1 0,-1 0 0,1 1 0,0-1 0,-1 0 0,1 1 0,-1-1 0,1 0 0,0 1 0,-1-1 0,0 1 0,1-1 0,-1 1 0,1-1 0,-1 1 0,1 0 0,-1-1 0,0 1 0,1 0 0,-1-1 0,0 1 0,0 0 0,1 0 0,-1 0 0,0 0 0,1-1 0,-1 1 0,0 0 0,0 0 0,-1 1 0,1-1 0,0 1 0,0-1 0,-1 1 0,1 0 0,0 0 0,0 0 0,0 0 0,0-1 0,0 1 0,0 1 0,0-1 0,0 0 0,1 0 0,-1 0 0,0 0 0,1 1 0,-1-1 0,0 0 0,1 0 0,-1 2 0,0 1 0,1-1 0,-1 1 0,1-1 0,0 1 0,-1-1 0,1 0 0,1 1 0,-1-1 0,1 1 0,-1-1 0,1 1 0,0-1 0,0 0 0,0 0 0,1 1 0,-1-1 0,1 0 0,0 0 0,0 0 0,0-1 0,0 1 0,0 0 0,0-1 0,1 1 0,0-1 0,-1 0 0,1 0 0,0 0 0,0 0 0,0 0 0,4 1 0,-1 0 0,-1-1 0,1 0 0,0 0 0,-1 0 0,1-1 0,0 0 0,0 0 0,0 0 0,0-1 0,0 1 0,0-2 0,0 1 0,0-1 0,0 0 0,0 0 0,-1 0 0,11-5 0,-9 3 0,-1-1 0,0 0 0,0-1 0,-1 1 0,1-1 0,-1 0 0,0-1 0,0 1 0,-1-1 0,1 0 0,-1 0 0,-1 0 0,1 0 0,4-14 0,-5 12 0,0-1 0,0 1 0,-1-1 0,-1 1 0,1-1 0,-1 0 0,-1 0 0,0 0 0,0 1 0,-1-1 0,-3-17 0,-1 13 0,-1 16 0,-2 24 0,0 65 0,4 1 0,11 140 0,15 5 0,5 146 0,-30-341 0,0-33 0,-1-11 0,-4-19 0,-5-32 0,2-1 0,-4-59 0,0-112 0,14 190 0,-1 10 0,0-219 0,3 217 0,2-1 0,0 1 0,2 0 0,1 0 0,1 0 0,21-47 0,-24 65 0,1 0 0,-1 0 0,2 1 0,-1-1 0,1 1 0,0 1 0,1-1 0,11-8 0,-16 13 0,1-1 0,1 1 0,-1 0 0,0 0 0,0 1 0,1-1 0,-1 1 0,1 0 0,-1 0 0,1 0 0,0 0 0,-1 0 0,1 1 0,0 0 0,0 0 0,-1 0 0,1 0 0,0 0 0,0 1 0,-1 0 0,1-1 0,6 4 0,-7-3 0,-1 0 0,0 1 0,1-1 0,-1 1 0,0 0 0,0 0 0,0-1 0,0 1 0,-1 1 0,1-1 0,0 0 0,-1 0 0,0 1 0,1-1 0,-1 0 0,0 1 0,0-1 0,0 1 0,-1 0 0,1-1 0,0 1 0,-1 0 0,0-1 0,0 1 0,0 0 0,0 0 0,-1 4 0,1 0 0,-1-1 0,-1 1 0,1 0 0,-1 0 0,-1-1 0,1 1 0,-1-1 0,0 0 0,-6 9 0,0-4 0,-1-1 0,0 1 0,-1-2 0,0 0 0,0 0 0,-1-1 0,0 0 0,0-1 0,-1-1 0,0 0 0,-1 0 0,-23 5 0,86-43 0,8-1 0,80-51 0,-119 71 0,0-1 0,-1 0 0,-1-2 0,-1 0 0,17-21 0,-32 37 0,0 0 0,0 0 0,0 0 0,0 0 0,0 0 0,0 0 0,0 0 0,0-1 0,0 1 0,0 0 0,0 0 0,0 0 0,0 0 0,1 0 0,-1 0 0,0 0 0,0 0 0,0 0 0,0 0 0,0-1 0,0 1 0,0 0 0,0 0 0,0 0 0,1 0 0,-1 0 0,0 0 0,0 0 0,0 0 0,0 0 0,0 0 0,0 0 0,1 0 0,-1 0 0,0 0 0,0 0 0,0 0 0,0 0 0,0 0 0,0 0 0,0 0 0,1 0 0,-1 0 0,0 0 0,0 0 0,0 1 0,0-1 0,0 0 0,0 0 0,0 0 0,0 0 0,0 0 0,1 0 0,-1 0 0,0 0 0,0 0 0,0 0 0,0 1 0,2 10 0,-2 21 0,0-28 0,-3 77 0,-4 323 0,11-292 0,26 173 0,-27-267 0,-7-34 0,-41-312 0,40 252 0,3 0 0,11-105 0,8 77 0,-14 93 0,0 1 0,1-1 0,0 1 0,0-1 0,1 1 0,1 0 0,6-9 0,-11 17 0,0 1 0,0-1 0,1 0 0,-1 1 0,0-1 0,0 1 0,1 0 0,-1-1 0,1 1 0,-1 0 0,1 0 0,0 0 0,-1 0 0,1 0 0,0 0 0,0 1 0,0-1 0,0 0 0,-1 1 0,5-1 0,-4 1 0,-1 1 0,1-1 0,-1 1 0,1-1 0,-1 1 0,0 0 0,1 0 0,-1 0 0,0-1 0,1 1 0,-1 0 0,0 1 0,0-1 0,0 0 0,0 0 0,0 0 0,0 1 0,0-1 0,1 3 0,2 5 0,-1-1 0,1 1 0,-1 0 0,-1 0 0,0 1 0,0-1 0,0 10 0,-1-7 0,-1-1 0,-1 1 0,0-1 0,-1 1 0,0-1 0,0 0 0,-5 11 0,5-15 0,-1 0 0,0-1 0,0 1 0,-1-1 0,0 1 0,0-1 0,0 0 0,-1-1 0,1 1 0,-2-1 0,1 0 0,-6 4 0,9-7 9,0-1 0,1 0 0,-1 0 0,0 0 0,0 0 0,0 0 0,0-1 0,0 1 0,0-1 0,0 1 0,0-1 0,-3 1 0,4-1-57,0 0 0,0-1 1,0 1-1,1 0 0,-1 0 0,0 0 0,0-1 1,0 1-1,1-1 0,-1 1 0,0 0 0,1-1 0,-1 1 1,0-1-1,1 0 0,-1 1 0,0-1 0,1 1 1,-1-1-1,1 0 0,-1 0 0,1 1 0,0-1 1,-1 0-1,1 0 0,0 1 0,-1-1 0,1 0 1,0 0-1,0-1 0,-3-19-6778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7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73 100 24575,'-8'8'0,"1"0"0,0 1 0,1 0 0,0 0 0,0 0 0,1 1 0,0 0 0,1 0 0,0 0 0,0 1 0,1-1 0,1 1 0,0 0 0,0 0 0,1 19 0,1-28 0,0 1 0,1 0 0,-1 0 0,1 0 0,0 0 0,0-1 0,0 1 0,0 0 0,0-1 0,1 1 0,-1-1 0,1 1 0,0-1 0,0 0 0,0 0 0,0 0 0,0 0 0,0 0 0,0 0 0,1-1 0,-1 1 0,1 0 0,-1-1 0,1 0 0,0 0 0,-1 0 0,1 0 0,0 0 0,0-1 0,-1 1 0,1-1 0,0 1 0,0-1 0,4 0 0,-1 0 0,-1-1 0,1 1 0,0-1 0,-1 0 0,1 0 0,-1 0 0,1-1 0,-1 0 0,0 0 0,0 0 0,0-1 0,0 0 0,0 0 0,0 0 0,-1 0 0,8-8 0,-8 6 0,1-1 0,-1 0 0,-1 0 0,0-1 0,1 1 0,-2-1 0,1 0 0,-1 0 0,0 0 0,-1 0 0,1 0 0,-1-7 0,0 11 0,-1 0 0,0 0 0,0 0 0,0 0 0,0 0 0,-1 0 0,1 0 0,-1 0 0,0 1 0,1-1 0,-1 0 0,-1 0 0,1 1 0,0-1 0,-1 1 0,1-1 0,-1 1 0,0-1 0,0 1 0,1 0 0,-2 0 0,1 0 0,0 0 0,0 0 0,-1 0 0,1 1 0,-1-1 0,1 1 0,-1 0 0,0 0 0,-4-2 0,4 2 0,0 1 0,0-1 0,0 1 0,0-1 0,0 1 0,0 0 0,0 0 0,0 0 0,0 0 0,0 1 0,0-1 0,0 1 0,0 0 0,0 0 0,0 0 0,0 0 0,1 0 0,-1 1 0,-2 1 0,1 0 0,1 0 0,-1 0 0,1 1 0,0-1 0,0 1 0,1-1 0,-1 1 0,1 0 0,0 0 0,0 0 0,-3 8 0,2-4 0,1 0 0,0 0 0,0 1 0,1-1 0,0 1 0,1-1 0,0 0 0,0 1 0,0-1 0,1 1 0,1-1 0,-1 0 0,5 13 0,-2-13 0,1 0 0,0-1 0,0 1 0,1-1 0,-1-1 0,1 1 0,1-1 0,0 0 0,-1 0 0,2-1 0,-1 0 0,0 0 0,1-1 0,0 0 0,0 0 0,1-1 0,-1 0 0,1 0 0,-1-1 0,14 2 0,-3-1 0,-1-1 0,1 0 0,-1-2 0,1 0 0,-1-1 0,1-1 0,-1-1 0,35-9 0,-40 7 0,1-1 0,0 0 0,-1-1 0,-1 0 0,1-1 0,-1 0 0,0-1 0,-1-1 0,0 0 0,-1 0 0,0-1 0,9-12 0,-13 15 0,0-1 0,0 1 0,-1-1 0,-1 0 0,1-1 0,-1 1 0,-1-1 0,0 1 0,0-1 0,-1 0 0,0 0 0,-1 0 0,0-1 0,-1 1 0,0 0 0,0 0 0,-1 0 0,-3-12 0,4 19 0,-1 0 0,0 0 0,0 0 0,0 0 0,0 0 0,0 0 0,-1 0 0,1 1 0,-1-1 0,0 0 0,0 1 0,0 0 0,0-1 0,0 1 0,0 0 0,-1 0 0,1 0 0,-1 0 0,1 0 0,-1 1 0,0-1 0,0 1 0,0 0 0,0 0 0,0 0 0,0 0 0,0 0 0,0 1 0,0-1 0,0 1 0,-6 0 0,4 0 0,1 1 0,-1 0 0,1 0 0,-1 0 0,1 0 0,-1 1 0,1 0 0,0 0 0,0 0 0,0 0 0,0 1 0,0 0 0,0-1 0,1 1 0,-1 1 0,1-1 0,0 0 0,0 1 0,0 0 0,-4 7 0,1 1 0,1-1 0,1 1 0,0 0 0,1 1 0,0-1 0,1 0 0,0 1 0,1 0 0,0-1 0,1 1 0,2 15 0,-2-21 0,1 1 0,0-1 0,0 1 0,1-1 0,0 1 0,0-1 0,1 0 0,0 0 0,0 0 0,1-1 0,0 1 0,0-1 0,0 0 0,1 0 0,0 0 0,0-1 0,1 1 0,-1-1 0,12 8 0,-14-12 0,-1 0 0,1 1 0,0-1 0,-1 0 0,1 0 0,0 0 0,0 0 0,0-1 0,0 1 0,0-1 0,0 0 0,0 0 0,0 0 0,-1 0 0,1 0 0,0-1 0,0 1 0,0-1 0,5-2 0,-3 1 0,-1 0 0,0-1 0,1 0 0,-1 0 0,0 0 0,-1-1 0,1 1 0,0-1 0,-1 0 0,5-7 0,0-1 0,-1-1 0,0 0 0,-1 0 0,-1 0 0,0-1 0,-1 0 0,4-19 0,-7 25 0,-1 0 0,0 0 0,0 0 0,-3-15 0,3 21 0,0 0 0,-1 1 0,1-1 0,-1 0 0,1 1 0,-1-1 0,0 1 0,0-1 0,1 1 0,-1-1 0,0 1 0,0 0 0,-2-3 0,2 4 0,0 0 0,0-1 0,1 1 0,-1 0 0,0 0 0,0-1 0,0 1 0,1 0 0,-1 0 0,0 0 0,0 0 0,0 0 0,1 0 0,-1 0 0,0 0 0,0 0 0,0 1 0,0-1 0,1 0 0,-1 0 0,0 1 0,0-1 0,1 1 0,-1-1 0,0 0 0,1 1 0,-1-1 0,0 1 0,0 1 0,-2 1 0,-1 1 0,1-1 0,0 1 0,0 0 0,1 0 0,-1 1 0,1-1 0,0 0 0,0 1 0,1-1 0,-1 1 0,1 0 0,0-1 0,0 1 0,1 0 0,-1 7 0,0-1 0,1 1 0,0-1 0,1 0 0,1 0 0,-1 0 0,5 12 0,-3-14 0,0-1 0,1 0 0,0 0 0,0-1 0,1 1 0,0-1 0,0 0 0,1 0 0,0-1 0,0 1 0,0-1 0,1-1 0,0 1 0,9 5 0,-12-9 0,-1 0 0,1 0 0,0 0 0,0-1 0,-1 1 0,1-1 0,0 0 0,0 0 0,1 0 0,-1-1 0,0 0 0,0 1 0,0-1 0,0-1 0,0 1 0,0 0 0,0-1 0,0 0 0,0 0 0,0 0 0,0-1 0,0 1 0,0-1 0,0 0 0,-1 0 0,1 0 0,-1-1 0,0 1 0,0-1 0,0 0 0,6-6 0,-2 0 0,0 0 0,-1-1 0,0 0 0,-1 0 0,0 0 0,0-1 0,-1 0 0,0 0 0,-1 0 0,-1 0 0,3-18 0,-1-15 0,-2-76 0,-3 46 0,1 72 0,0 0 0,0 1 0,0-1 0,0 0 0,0 1 0,0-1 0,0 0 0,0 1 0,1-1 0,-1 0 0,1 1 0,-1-1 0,1 1 0,0-1 0,0 1 0,0-1 0,0 1 0,0 0 0,0-1 0,0 1 0,0 0 0,0 0 0,0-1 0,1 1 0,-1 0 0,0 0 0,1 1 0,-1-1 0,1 0 0,-1 0 0,1 1 0,0-1 0,-1 1 0,1-1 0,-1 1 0,1 0 0,3 0 0,-1 0 0,1 0 0,0 1 0,-1 0 0,1 0 0,-1 1 0,0-1 0,1 1 0,-1 0 0,0 0 0,0 0 0,0 1 0,7 5 0,-1 1 0,-1 0 0,-1 1 0,1 0 0,-1 1 0,-1 0 0,0 0 0,-1 1 0,0-1 0,-1 2 0,0-1 0,0 0 0,-2 1 0,5 23 0,-3-1 0,-1 0 0,-1 1 0,-5 67 0,1-98 0,1 0 0,0 1 0,0-1 0,0 0 0,1 1 0,0-1 0,2 9 0,-2-13 0,-1 1 0,1-1 0,0 1 0,0-1 0,0 1 0,0-1 0,1 1 0,-1-1 0,0 0 0,1 0 0,-1 0 0,0 0 0,1 0 0,-1 0 0,1 0 0,0 0 0,-1 0 0,1-1 0,0 1 0,-1-1 0,1 1 0,0-1 0,0 0 0,0 1 0,2-1 0,13 0 0,-1-1 0,1-1 0,-1 0 0,0-1 0,0-1 0,18-6 0,10-2 0,152-35-1365,-146 35-5461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8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24575,'-1'1'0,"1"-1"0,-1 1 0,0-1 0,0 1 0,1-1 0,-1 1 0,0-1 0,1 1 0,-1 0 0,1-1 0,-1 1 0,1 0 0,-1 0 0,1-1 0,-1 1 0,1 0 0,0 0 0,0 0 0,-1-1 0,1 1 0,0 0 0,0 0 0,0 0 0,0 0 0,0 1 0,-4 28 0,4-28 0,-1 32 0,2-1 0,9 63 0,23 68 0,-24-119 0,27 119 0,-36-164 0,0 0 0,0-1 0,0 1 0,0 0 0,0 0 0,0 0 0,0 0 0,0 0 0,0 0 0,0 0 0,0 0 0,0 0 0,0 0 0,0 0 0,0 0 0,1 0 0,-1 0 0,0 0 0,0 0 0,0-1 0,0 1 0,0 0 0,0 0 0,0 0 0,0 0 0,0 0 0,0 0 0,0 0 0,1 0 0,-1 0 0,0 0 0,0 0 0,0 0 0,0 0 0,0 0 0,0 0 0,0 0 0,0 1 0,0-1 0,0 0 0,0 0 0,1 0 0,-1 0 0,0 0 0,0 0 0,0 0 0,0 0 0,0 0 0,0 0 0,0 0 0,0 0 0,0 0 0,0 0 0,0 0 0,0 0 0,0 1 0,0-1 0,0 0 0,0 0 0,5-15 0,6-32 0,-6 25 0,3-10 0,1 0 0,18-41 0,-24 65 0,0 1 0,1-1 0,0 0 0,1 1 0,0 0 0,0 0 0,1 0 0,-1 1 0,1 0 0,1 0 0,-1 0 0,1 1 0,0 0 0,13-7 0,-18 11 0,0 0 0,1 0 0,0 0 0,-1 0 0,1 0 0,-1 0 0,1 1 0,0 0 0,-1-1 0,1 1 0,0 0 0,0 0 0,-1 0 0,1 1 0,0-1 0,-1 1 0,1-1 0,-1 1 0,1 0 0,0 0 0,-1 0 0,4 2 0,-3 0 0,0 0 0,0 0 0,0 0 0,-1 0 0,1 0 0,-1 1 0,1-1 0,-1 1 0,0 0 0,-1 0 0,1-1 0,2 9 0,0 8 0,0 0 0,-1 0 0,-1 0 0,-1 37 0,-1-50 0,0 1 0,-1-1 0,0 1 0,-1-1 0,0 0 0,0 1 0,0-1 0,-1 0 0,0 0 0,0 0 0,-1-1 0,0 1 0,0-1 0,-1 0 0,1 0 0,-1 0 0,-11 9 0,8-9 0,0 0 0,0-1 0,0 0 0,-1-1 0,0 1 0,0-2 0,0 1 0,0-1 0,-1-1 0,1 1 0,-1-2 0,1 1 0,-15-1 0,22 0 0,0-1 0,0 0 0,0 0 0,0 0 0,0 0 0,1 0 0,-1 0 0,0 0 0,0 0 0,0-1 0,0 1 0,1-1 0,-1 0 0,0 1 0,0-1 0,1 0 0,-1 0 0,1 0 0,-1 0 0,1 0 0,-1 0 0,1-1 0,-1 1 0,1 0 0,0-1 0,0 1 0,0-1 0,0 1 0,0-1 0,-1-2 0,2 2 0,0 0 0,0-1 0,1 1 0,-1 0 0,1 0 0,-1 0 0,1-1 0,0 1 0,-1 0 0,1 0 0,0 0 0,1 0 0,-1 0 0,0 0 0,0 0 0,1 0 0,-1 1 0,1-1 0,0 1 0,-1-1 0,1 1 0,0-1 0,0 1 0,4-2 0,15-9-682,45-18-1,-18 10-6143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9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1 137 24575,'17'-58'0,"-18"59"0,1 1 0,-2 4 0,1-1 0,0 1 0,1 0 0,-1 0 0,1 0 0,0 0 0,0 0 0,1 0 0,0-1 0,0 1 0,0 0 0,1 0 0,0-1 0,0 1 0,0-1 0,1 1 0,0-1 0,0 0 0,4 5 0,-1-3 0,0 0 0,1 0 0,0 0 0,0-1 0,1 0 0,0 0 0,0-1 0,0 0 0,0-1 0,1 0 0,12 4 0,-10-4 0,1 0 0,0-2 0,0 1 0,0-1 0,0-1 0,0 0 0,1-1 0,22-2 0,-28 1 0,1 0 0,-1-1 0,0 0 0,0 0 0,0 0 0,0-1 0,-1 0 0,1 0 0,-1-1 0,0 0 0,0 0 0,0-1 0,0 1 0,9-11 0,-10 8 0,0 0 0,-1 0 0,0 0 0,0-1 0,0 1 0,-1-1 0,0 0 0,-1 0 0,1 0 0,-2-1 0,1 1 0,-1 0 0,0-13 0,-1 18 0,0 0 0,0-1 0,0 1 0,-1 0 0,1-1 0,-1 1 0,0 0 0,0 0 0,0 0 0,0-1 0,-1 1 0,1 0 0,-1 1 0,0-1 0,0 0 0,0 0 0,0 1 0,0-1 0,-1 1 0,1 0 0,-1-1 0,1 1 0,-1 0 0,0 1 0,0-1 0,0 0 0,0 1 0,0 0 0,0 0 0,0-1 0,0 2 0,-1-1 0,1 0 0,0 1 0,-6-1 0,6 1 0,0 0 0,0 1 0,-1-1 0,1 1 0,0-1 0,0 1 0,0 0 0,0 0 0,0 0 0,0 1 0,0-1 0,0 1 0,0-1 0,0 1 0,1 0 0,-1 0 0,1 0 0,0 0 0,-1 1 0,1-1 0,0 1 0,0-1 0,0 1 0,1 0 0,-1 0 0,1 0 0,-1 0 0,1 0 0,0 0 0,-1 5 0,0-2 0,1 0 0,0 0 0,0 0 0,0 0 0,1 0 0,-1 0 0,1 0 0,1 0 0,-1 1 0,1-1 0,0 0 0,1 0 0,-1 0 0,1-1 0,4 9 0,-2-8 0,1 0 0,0 0 0,0-1 0,0 1 0,1-2 0,-1 1 0,1 0 0,0-1 0,1 0 0,-1 0 0,1-1 0,-1 0 0,1 0 0,0-1 0,0 0 0,1 0 0,7 1 0,-4-1 0,0 0 0,1-1 0,-1 0 0,0-1 0,1 0 0,-1-1 0,0-1 0,0 1 0,0-2 0,18-5 0,-25 6 0,1 0 0,-1 0 0,0 0 0,0-1 0,0 1 0,0-1 0,-1 0 0,1 0 0,-1 0 0,0-1 0,1 1 0,-1-1 0,-1 0 0,1 0 0,-1 0 0,1 0 0,-1 0 0,0-1 0,-1 1 0,1-1 0,-1 1 0,0-1 0,0 1 0,0-1 0,-1 0 0,1 1 0,-1-1 0,-1 0 0,1 0 0,-1-4 0,0 2 0,0 1 0,-1-1 0,0 1 0,0 0 0,0-1 0,-1 1 0,0 0 0,0 1 0,-1-1 0,1 1 0,-1-1 0,0 1 0,-1 0 0,1 0 0,-1 1 0,0-1 0,0 1 0,-1 0 0,1 1 0,-12-7 0,10 7 0,-1 1 0,0-1 0,1 1 0,-1 1 0,0-1 0,0 1 0,0 1 0,-13 0 0,19 0 0,-1 0 0,1 0 0,0 0 0,-1 1 0,1-1 0,0 1 0,-1-1 0,1 1 0,0 0 0,0 0 0,0 0 0,0 0 0,-1 1 0,2-1 0,-1 0 0,0 1 0,0-1 0,0 1 0,1 0 0,-1 0 0,1-1 0,-1 1 0,1 0 0,0 0 0,-1 0 0,1 1 0,0-1 0,1 0 0,-1 0 0,0 1 0,1-1 0,-1 4 0,1-2 0,0-1 0,0 0 0,0 0 0,1 1 0,0-1 0,0 0 0,0 0 0,0 0 0,0 0 0,0 0 0,1 0 0,-1 0 0,1 0 0,0 0 0,0-1 0,0 1 0,0-1 0,1 1 0,-1-1 0,1 0 0,-1 0 0,1 0 0,0 0 0,3 1 0,4 3 0,0-1 0,1 0 0,-1-1 0,1 0 0,21 5 0,-17-6 0,1-1 0,0 0 0,0 0 0,0-2 0,0 0 0,-1-1 0,1-1 0,0 0 0,16-5 0,-26 5 0,1 0 0,-1 0 0,0-1 0,0 0 0,0 0 0,0 0 0,0-1 0,-1 0 0,1 0 0,-1 0 0,0-1 0,-1 0 0,1 0 0,-1 0 0,0 0 0,0-1 0,0 0 0,-1 0 0,0 0 0,0 0 0,-1 0 0,0 0 0,3-11 0,-5 16 0,10-28 0,-1 24 0,4 15 0,-8-4 0,-1 0 0,-1 1 0,1 0 0,-1 0 0,0 0 0,-1 0 0,0 0 0,0 0 0,1 11 0,5 71 0,-7-76 0,-1-2 0,0 0 0,0 0 0,-1 0 0,0 0 0,-6 20 0,6-29 0,1 0 0,-1 0 0,1 0 0,-1 0 0,0 0 0,0 0 0,0 0 0,0 0 0,0 0 0,0 0 0,-1 0 0,1-1 0,-1 1 0,1 0 0,-1-1 0,0 0 0,1 1 0,-1-1 0,0 0 0,0 0 0,0 0 0,0 0 0,0 0 0,0 0 0,0 0 0,0-1 0,0 1 0,-1-1 0,1 0 0,0 1 0,0-1 0,0 0 0,-1 0 0,1-1 0,-3 0 0,3 1 0,0 0 0,1-1 0,-1 1 0,1-1 0,-1 0 0,1 1 0,-1-1 0,1 0 0,-1 0 0,1 0 0,0 0 0,-1 0 0,1 0 0,0-1 0,0 1 0,0 0 0,0 0 0,0-1 0,0 1 0,0-1 0,1 1 0,-1-1 0,0 1 0,1-1 0,-1 0 0,1 1 0,0-1 0,-1 0 0,1 1 0,0-1 0,0-2 0,0 0 0,0 1 0,1-1 0,0 0 0,-1 0 0,1 1 0,0-1 0,0 1 0,1-1 0,-1 1 0,1-1 0,0 1 0,0 0 0,2-4 0,17-14-1365,1 2-5461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8.71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36 24575,'0'-1'0,"0"-1"0,1 0 0,-1 1 0,0-1 0,1 1 0,-1-1 0,1 1 0,0-1 0,-1 1 0,1-1 0,0 1 0,0 0 0,0 0 0,0-1 0,0 1 0,0 0 0,0 0 0,1 0 0,-1 0 0,0 0 0,1 0 0,-1 0 0,0 1 0,1-1 0,-1 0 0,1 1 0,-1-1 0,1 1 0,-1-1 0,1 1 0,0 0 0,-1 0 0,3 0 0,5-1 0,0 1 0,-1 0 0,1 0 0,16 3 0,11 5 0,0 2 0,-1 1 0,0 2 0,-1 1 0,34 20 0,-61-31 0,-1 1 0,1 0 0,-1 0 0,0 1 0,-1-1 0,1 1 0,7 10 0,-12-13 0,1 0 0,-1 0 0,1 1 0,-1-1 0,0 1 0,0-1 0,0 1 0,0-1 0,-1 1 0,1-1 0,-1 1 0,1 0 0,-1 0 0,0-1 0,0 1 0,0 0 0,-1-1 0,1 1 0,-1 0 0,1-1 0,-1 1 0,0-1 0,0 1 0,-1 2 0,-3 5 0,-1 0 0,0-1 0,-1 0 0,0 0 0,0 0 0,-11 9 0,-57 47 0,34-32 0,8-5-118,-129 122-1129,136-121-5579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29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176 21 24575,'-1'-1'0,"1"0"0,-1 0 0,1 0 0,-1 0 0,1 0 0,-1 0 0,0 0 0,1 0 0,-1 0 0,0 0 0,0 0 0,0 0 0,0 0 0,0 0 0,0 1 0,0-1 0,0 0 0,0 1 0,0-1 0,0 1 0,0-1 0,-1 1 0,1 0 0,0-1 0,0 1 0,0 0 0,-1 0 0,1 0 0,-2 0 0,-39 0 0,38 1 0,-1 0 0,1 0 0,-1 1 0,1 0 0,0 0 0,0 0 0,0 0 0,0 1 0,0-1 0,0 1 0,0 0 0,1 0 0,0 1 0,0-1 0,0 1 0,0-1 0,0 1 0,0 0 0,1 0 0,0 0 0,-3 7 0,0 3 0,0 1 0,1 0 0,1 0 0,0 0 0,0 19 0,2-31 5,1 0 1,0-1-1,0 1 0,0 0 0,1-1 0,-1 1 0,1 0 0,-1-1 1,1 1-1,0-1 0,0 1 0,0-1 0,0 1 0,0-1 0,1 0 1,-1 0-1,1 1 0,1 1 0,3 1-187,0 0 1,-1 0-1,2-1 0,11 7 0,-10-6-372,6 3-6272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5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102 226 24575,'-2'-9'0,"0"1"0,-1 0 0,1 0 0,-1 1 0,-1-1 0,0 1 0,0-1 0,0 1 0,-9-11 0,4 5 0,-37-48 0,46 61 0,-1 0 0,1 0 0,0-1 0,-1 1 0,1 0 0,0 0 0,-1-1 0,1 1 0,0 0 0,-1-1 0,1 1 0,0-1 0,0 1 0,-1 0 0,1-1 0,0 1 0,0-1 0,0 1 0,0 0 0,-1-1 0,1 1 0,0-1 0,0 1 0,0-1 0,0 1 0,0-1 0,0 1 0,0-1 0,0 1 0,1 0 0,-1-1 0,0 1 0,0-1 0,0 1 0,0-1 0,1 1 0,-1 0 0,0-1 0,0 1 0,1-1 0,-1 1 0,0 0 0,1-1 0,-1 1 0,0 0 0,1 0 0,-1-1 0,0 1 0,1 0 0,-1 0 0,1-1 0,28-4 0,-27 5 0,291-1 0,-173 3 0,-26-2 0,164 22 0,-514-78 0,251 54 0,0 1 0,1 0 0,-1 0 0,0 0 0,0 0 0,1 1 0,-10 0 0,12 1 0,0-1 0,0 1 0,0-1 0,0 1 0,0 0 0,1 0 0,-1 0 0,0 0 0,0 0 0,1 1 0,-1-1 0,1 0 0,-1 1 0,1-1 0,0 1 0,0-1 0,-1 1 0,1 0 0,0-1 0,0 1 0,0 0 0,0 2 0,-14 32 0,2 1 0,1 1 0,-11 61 0,-7 124 0,21-139 0,1-25 0,2-26 0,2 0 0,1 0 0,2 0 0,3 41 0,6-44-1365,3-12-5461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5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 24575,'1'66'0,"3"0"0,3-1 0,2 1 0,4-1 0,30 93 0,-41-151 0,-1-2 0,1 1 0,0-1 0,0 1 0,0-1 0,1 0 0,0 0 0,0 0 0,0 0 0,7 7 0,-10-12 0,0 1 0,1-1 0,-1 0 0,1 0 0,-1 1 0,1-1 0,-1 0 0,1 0 0,-1 0 0,1 0 0,-1 0 0,1 0 0,-1 0 0,1 0 0,-1 0 0,1 0 0,-1 0 0,1 0 0,-1 0 0,1 0 0,-1 0 0,1 0 0,-1-1 0,1 1 0,-1 0 0,1 0 0,-1 0 0,0-1 0,1 1 0,-1 0 0,1-1 0,-1 1 0,0 0 0,1-1 0,-1 1 0,0-1 0,1 1 0,-1-1 0,0 1 0,0 0 0,0-1 0,1 0 0,9-25 0,-9 24 0,24-95 0,17-147 0,-15 79 0,-23 150 59,-2 28-1483,-1 14-5402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6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 24575,'-4'4'0,"1"0"0,0 0 0,0 0 0,0 0 0,1 1 0,0-1 0,0 1 0,0 0 0,0-1 0,-1 6 0,-8 53 0,9-48 0,-2 26 0,-1 61 0,6-81 0,0 0 0,1-1 0,1 0 0,11 38 0,-14-56 0,1-1 0,-1 0 0,0 0 0,1 1 0,-1-1 0,1 0 0,-1 0 0,1 0 0,0 0 0,-1 1 0,1-1 0,0 0 0,0 0 0,0-1 0,0 1 0,0 0 0,0 0 0,0 0 0,0 0 0,2 0 0,-2-1 0,0 0 0,0 0 0,0 0 0,0 0 0,-1 0 0,1-1 0,0 1 0,0 0 0,0-1 0,0 1 0,-1-1 0,1 1 0,0-1 0,0 1 0,-1-1 0,1 1 0,0-1 0,-1 0 0,1 1 0,0-1 0,0-1 0,5-7 0,-1 1 0,0-1 0,7-18 0,-12 26 0,37-92 0,-16 39 0,1 1 0,36-60 0,-48 97 0,-17 27 0,-18 28 0,17-27 0,-47 71 0,51-76 0,0 0 0,0 1 0,1-1 0,0 1 0,1 0 0,0 0 0,0 0 0,1 0 0,-2 14 0,4-19 0,-1 1 0,1-1 0,0 0 0,0 0 0,0 0 0,0 0 0,1 0 0,-1 0 0,1 0 0,0 0 0,-1 0 0,1-1 0,1 1 0,-1-1 0,0 1 0,1-1 0,-1 0 0,1 0 0,-1 0 0,6 2 0,6 5 0,1-2 0,30 11 0,-27-11 0,16 7-455,-1 1 0,46 28 0,-64-33-6371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7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181 627 24575,'8'-13'0,"0"0"0,-1 0 0,7-19 0,-12 26 0,0 0 0,0 0 0,0-1 0,-1 1 0,0 0 0,0-1 0,-1 1 0,0 0 0,0-1 0,-1-6 0,0 11 0,1 0 0,-1 0 0,0 0 0,0 0 0,0 0 0,0 0 0,0 0 0,0 0 0,0 1 0,-1-1 0,1 0 0,-1 1 0,1-1 0,-1 1 0,0 0 0,1 0 0,-1-1 0,0 1 0,0 0 0,0 0 0,0 1 0,0-1 0,0 0 0,0 1 0,0-1 0,0 1 0,0-1 0,0 1 0,0 0 0,-1 0 0,-2 1 0,-2-1 0,0 0 0,0 1 0,-1 0 0,1 0 0,0 1 0,1 0 0,-1 0 0,-7 4 0,6-1 0,1-1 0,0 1 0,0 1 0,0-1 0,1 1 0,0 0 0,0 0 0,0 1 0,1 0 0,0 0 0,1 0 0,-1 1 0,1 0 0,1-1 0,-1 1 0,1 0 0,1 1 0,-1-1 0,2 1 0,-1-1 0,0 12 0,1-14 0,1 0 0,0 0 0,0 1 0,1-1 0,0 0 0,0 0 0,0 0 0,0 1 0,1-1 0,0 0 0,1-1 0,-1 1 0,1 0 0,0-1 0,1 0 0,-1 1 0,1-1 0,0-1 0,0 1 0,1 0 0,-1-1 0,1 0 0,0 0 0,0 0 0,0-1 0,1 0 0,-1 0 0,1 0 0,10 3 0,-10-4 0,1 0 0,-1 0 0,1 0 0,0-1 0,0 0 0,-1-1 0,1 1 0,0-1 0,0-1 0,-1 1 0,1-1 0,0 0 0,0-1 0,-1 1 0,1-1 0,-1-1 0,0 1 0,1-1 0,-1 0 0,-1-1 0,1 1 0,0-1 0,-1 0 0,0-1 0,0 1 0,0-1 0,0 0 0,-1 0 0,1 0 0,-2-1 0,1 0 0,0 0 0,-1 0 0,0 0 0,2-7 0,4-14 0,-1 1 0,-1-1 0,-1 0 0,-2-1 0,3-41 0,-8-140 0,0 203 0,0-41 0,-3 0 0,-15-76 0,17 118 0,1-1 0,-1 1 0,0 0 0,0-1 0,-4-5 0,6 11 0,0-1 0,-1 1 0,1 0 0,0-1 0,0 1 0,-1-1 0,1 1 0,0 0 0,-1-1 0,1 1 0,-1 0 0,1-1 0,-1 1 0,1 0 0,0 0 0,-1-1 0,1 1 0,-1 0 0,1 0 0,-1 0 0,1 0 0,-1 0 0,1 0 0,-1 0 0,0 0 0,0 0 0,0 1 0,0-1 0,0 1 0,0 0 0,1-1 0,-1 1 0,0 0 0,0-1 0,0 1 0,1 0 0,-1 0 0,1 0 0,-1 0 0,1 0 0,-1 0 0,1 0 0,-1 1 0,-6 16 0,1-1 0,0 1 0,2 1 0,-5 29 0,-1 82 0,9-108 0,-2 37 0,7 92 0,-2-127 0,1-1 0,2 0 0,0 0 0,2 0 0,0 0 0,18 37 0,-20-52 0,0 0 0,0 0 0,1 0 0,-1-1 0,2 0 0,-1 0 0,1-1 0,0 1 0,11 6 0,-15-10 0,0-1 0,0-1 0,1 1 0,-1 0 0,0-1 0,0 0 0,1 0 0,-1 0 0,1 0 0,-1 0 0,1-1 0,0 1 0,-1-1 0,1 0 0,-1 0 0,1 0 0,0-1 0,-1 0 0,1 1 0,-1-1 0,1 0 0,-1 0 0,0-1 0,1 1 0,-1-1 0,0 0 0,4-2 0,2-4 0,0-1 0,-1 1 0,0-1 0,0-1 0,-1 0 0,0 0 0,0 0 0,-1-1 0,6-15 0,0-2 0,-2-1 0,11-47 0,-16 57 0,-1-1 0,0 0 0,-2 0 0,0-27 0,-2 47 0,0-1 0,0 1 0,0 0 0,0 0 0,1 0 0,-1 0 0,0-1 0,0 1 0,0 0 0,0 0 0,0 0 0,0 0 0,0-1 0,0 1 0,0 0 0,0 0 0,-1 0 0,1 0 0,0-1 0,0 1 0,0 0 0,0 0 0,0 0 0,0 0 0,0-1 0,0 1 0,0 0 0,0 0 0,-1 0 0,1 0 0,0 0 0,0 0 0,0-1 0,0 1 0,0 0 0,-1 0 0,1 0 0,0 0 0,0 0 0,0 0 0,0 0 0,-1 0 0,1 0 0,0 0 0,0 0 0,0 0 0,0 0 0,-1 0 0,1 0 0,0 0 0,0 0 0,0 0 0,0 0 0,-1 0 0,-9 11 0,-7 17 0,8-5 0,0 0 0,1 1 0,2 0 0,-6 36 0,9-45 0,2 1 0,-1 0 0,2 0 0,0 0 0,1 0 0,1 0 0,7 31 0,-8-44 0,0 0 0,0 0 0,0 0 0,0 0 0,0 0 0,0 0 0,1 0 0,-1-1 0,1 1 0,0 0 0,0-1 0,0 0 0,0 1 0,0-1 0,1 0 0,-1 0 0,1 0 0,-1-1 0,1 1 0,0 0 0,0-1 0,-1 0 0,1 0 0,0 0 0,0 0 0,0 0 0,0 0 0,1-1 0,-1 0 0,4 1 0,-3-2 0,1 0 0,-1 0 0,1 0 0,-1-1 0,0 1 0,0-1 0,1 0 0,-1-1 0,-1 1 0,1 0 0,0-1 0,0 0 0,-1 0 0,0 0 0,0-1 0,0 1 0,0-1 0,0 1 0,0-1 0,1-5 0,5-8 0,-1-1 0,-1-1 0,-1 1 0,-1-1 0,0 0 0,-2-1 0,0 1 0,-1-1 0,-1 1 0,-1-1 0,-3-34 0,1 47 0,1 1 0,-1 0 0,0 0 0,-1 0 0,1 1 0,-1-1 0,0 1 0,-8-10 0,10 13 0,1 1 0,-1 0 0,0-1 0,0 1 0,0 0 0,0 0 0,0 0 0,-1 0 0,1 0 0,0 0 0,0 0 0,-1 0 0,1 1 0,0-1 0,-1 0 0,1 1 0,-1-1 0,1 1 0,-1 0 0,1-1 0,-1 1 0,1 0 0,-1 0 0,1 0 0,-1 0 0,1 0 0,-1 0 0,0 1 0,1-1 0,-1 0 0,1 1 0,0-1 0,-1 1 0,1 0 0,-1-1 0,1 1 0,0 0 0,-1 0 0,1 0 0,-2 1 0,1 1-44,0-1 0,1 0 0,-1 0 0,0 1 0,1-1 0,-1 1 0,1 0 0,0-1 0,0 1 0,0 0 0,0 0 0,1-1 0,-1 1 0,1 0 0,0 0 0,0 0 0,-1 0 0,2 0-1,-1 0 1,0-1 0,1 1 0,-1 0 0,1 0 0,0 0 0,0 0 0,0-1 0,0 1 0,1-1 0,-1 1 0,3 3 0,13 13-6782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8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49 24575,'-4'-5'0,"-1"1"0,0 0 0,0 0 0,0 0 0,-1 0 0,1 1 0,-1 0 0,0 0 0,1 1 0,-1-1 0,-8-1 0,12 4 0,1 0 0,-1 0 0,0-1 0,0 1 0,0 0 0,0 1 0,1-1 0,-1 0 0,0 1 0,0-1 0,1 0 0,-1 1 0,0 0 0,0 0 0,1-1 0,-1 1 0,-1 2 0,1-2 0,0 1 0,0 1 0,0-1 0,1 0 0,-1 0 0,1 1 0,-1-1 0,1 1 0,0-1 0,0 1 0,0 0 0,0-1 0,0 1 0,0 4 0,0-3 0,1 1 0,-1-1 0,1 1 0,0-1 0,0 1 0,1-1 0,-1 0 0,1 1 0,0-1 0,0 0 0,1 1 0,-1-1 0,1 0 0,0 0 0,0 0 0,0 0 0,1 0 0,-1-1 0,1 1 0,0-1 0,0 0 0,0 1 0,0-1 0,1-1 0,5 5 0,-4-4 0,1 1 0,-1-1 0,1-1 0,0 1 0,0-1 0,0 0 0,0 0 0,0-1 0,0 0 0,0 0 0,1 0 0,-1-1 0,0 0 0,0 0 0,1-1 0,-1 1 0,11-4 0,-13 3 0,-1-1 0,1 1 0,0-1 0,-1 0 0,1 0 0,-1-1 0,0 1 0,0-1 0,0 1 0,0-1 0,0 0 0,-1 0 0,1-1 0,-1 1 0,0 0 0,0-1 0,0 1 0,0-1 0,0 0 0,-1 0 0,0 0 0,0 1 0,0-1 0,0 0 0,-1 0 0,1 0 0,-1-1 0,0 1 0,0 0 0,-1 0 0,0-5 0,1 5 0,-1 1 0,1 0 0,-1-1 0,0 1 0,0 0 0,0 0 0,0-1 0,-1 1 0,1 0 0,-1 0 0,0 1 0,0-1 0,0 0 0,0 1 0,0-1 0,-1 1 0,1-1 0,-1 1 0,0 0 0,1 0 0,-1 0 0,0 1 0,0-1 0,0 1 0,0-1 0,0 1 0,-1 0 0,1 0 0,0 1 0,-1-1 0,1 1 0,0-1 0,-1 1 0,1 0 0,0 0 0,-1 1 0,-5 0 0,5 0 0,0 0 0,1 0 0,-1 1 0,1-1 0,-1 1 0,1-1 0,-1 1 0,1 0 0,0 1 0,0-1 0,0 0 0,0 1 0,1 0 0,-1 0 0,-4 5 0,4-2 0,-1 0 0,1 1 0,0-1 0,0 1 0,1-1 0,-1 1 0,2 0 0,-2 8 0,1-3 0,1 1 0,0-1 0,1 1 0,0-1 0,1 0 0,1 1 0,0-1 0,0 0 0,7 19 0,-5-22 0,1 1 0,0-1 0,1 0 0,0 0 0,0-1 0,1 0 0,0 0 0,0 0 0,0-1 0,1 0 0,1 0 0,-1-1 0,1 0 0,10 5 0,-14-9 0,0 1 0,-1-1 0,1-1 0,0 1 0,0-1 0,0 0 0,0 0 0,0 0 0,1 0 0,-1-1 0,0 0 0,0 0 0,0-1 0,0 1 0,1-1 0,-1 0 0,0-1 0,0 1 0,-1-1 0,1 0 0,0 0 0,0 0 0,-1-1 0,0 0 0,1 0 0,-1 0 0,0 0 0,0-1 0,-1 1 0,6-7 0,-1-2 0,0 0 0,-1-1 0,0 0 0,0-1 0,-2 0 0,0 0 0,0 0 0,4-26 0,-6 25 0,0 1 0,1-1 0,1 1 0,0 0 0,1 1 0,0-1 0,1 1 0,14-19 0,-20 30 0,1-1 0,0 1 0,-1 0 0,1 0 0,0 0 0,1 1 0,-1-1 0,0 0 0,0 1 0,1-1 0,-1 1 0,1 0 0,-1 0 0,1 0 0,-1 0 0,1 0 0,0 1 0,0-1 0,-1 1 0,1-1 0,0 1 0,0 0 0,-1 0 0,1 1 0,0-1 0,0 0 0,2 2 0,-2-1 0,0 1 0,0 0 0,0 0 0,0 0 0,0 0 0,0 0 0,-1 0 0,1 1 0,-1-1 0,0 1 0,0 0 0,0 0 0,0 0 0,0 0 0,0 0 0,-1 0 0,0 0 0,1 1 0,-1-1 0,1 7 0,2 11 0,-1 1 0,2 35 0,-5-48 0,0 0 0,0 0 0,-1-1 0,-1 1 0,1 0 0,-1 0 0,-1-1 0,1 1 0,-5 8 0,-4-4 0,22-30 0,13-7-1365,5-1-5461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39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55 239 24575,'-1'12'0,"-1"1"0,0 0 0,-1 0 0,-6 18 0,-5 19 0,6-5 0,1 1 0,3-1 0,1 58 0,3-103 0,-1 1 0,1-1 0,0 1 0,0-1 0,0 1 0,0-1 0,0 0 0,0 1 0,0-1 0,0 1 0,0-1 0,0 1 0,0-1 0,0 1 0,0-1 0,0 0 0,0 1 0,0-1 0,1 1 0,-1-1 0,0 0 0,0 1 0,0-1 0,1 1 0,-1-1 0,0 0 0,1 1 0,-1-1 0,0 0 0,1 1 0,-1-1 0,0 0 0,1 0 0,-1 1 0,0-1 0,1 0 0,-1 0 0,1 0 0,-1 0 0,0 0 0,1 1 0,-1-1 0,1 0 0,-1 0 0,1 0 0,-1 0 0,1 0 0,-1 0 0,0 0 0,1 0 0,-1-1 0,1 1 0,-1 0 0,1 0 0,-1 0 0,0 0 0,1 0 0,-1-1 0,1 1 0,-1 0 0,0 0 0,1-1 0,-1 1 0,0 0 0,1-1 0,-1 1 0,1-1 0,22-26 0,-22 27 0,178-260 0,-176 256 0,0-1 0,1 1 0,0 0 0,0 0 0,0 0 0,0 0 0,0 1 0,10-6 0,-13 9 0,0-1 0,0 1 0,0 0 0,0 0 0,0-1 0,-1 1 0,1 0 0,0 0 0,0 0 0,0 0 0,0 0 0,0 0 0,0 0 0,0 0 0,0 1 0,0-1 0,0 0 0,0 1 0,-1-1 0,3 1 0,-2 1 0,1-1 0,0 1 0,-1-1 0,0 1 0,1-1 0,-1 1 0,0 0 0,0 0 0,0 0 0,0 0 0,0 0 0,1 3 0,11 61 0,-10-46 0,11 36 0,-13-51 0,1-1 0,-1 1 0,1-1 0,1 1 0,-1-1 0,1 0 0,-1 0 0,1 0 0,0-1 0,0 1 0,1-1 0,7 6 0,-10-7 0,1-1 0,0 0 0,0 0 0,0 0 0,1 0 0,-1 0 0,0 0 0,0 0 0,1-1 0,-1 1 0,0-1 0,0 0 0,1 0 0,-1 0 0,0 0 0,1 0 0,-1 0 0,5-2 0,-4 1 0,1 0 0,-1-1 0,1 0 0,-1 0 0,1 0 0,-1 0 0,0 0 0,0-1 0,0 1 0,3-5 0,2-2 0,-1 0 0,-1-1 0,0 0 0,0 0 0,-1 0 0,7-19 0,-5 3 0,-2 1 0,4-33 0,-10 75 0,1 1 0,1-1 0,0 1 0,1-1 0,1 0 0,1 0 0,7 21 0,-8-32 0,-1 0 0,1 0 0,0 0 0,1 0 0,0-1 0,-1 1 0,2-1 0,-1 0 0,10 8 0,-10-10 0,-1 0 0,1-1 0,0 1 0,1-1 0,-1 0 0,0-1 0,1 1 0,-1-1 0,1 0 0,-1 0 0,1 0 0,0 0 0,-1-1 0,1 0 0,7 0 0,-9-1 0,0 1 0,1-1 0,-1 1 0,0-1 0,0 0 0,0 0 0,0 0 0,0-1 0,0 1 0,0-1 0,0 1 0,-1-1 0,1 0 0,-1 0 0,1-1 0,3-3 0,-2 1 0,-1 0 0,1-1 0,-1 1 0,0-1 0,0 0 0,-1 0 0,0 0 0,2-7 0,-1-2 0,0 0 0,-2 0 0,1 0 0,-2 0 0,0 0 0,-3-26 0,0 30 0,1 0 0,-1 1 0,-1-1 0,0 1 0,0-1 0,-1 1 0,-11-16 0,12 20 0,-1-1 0,1 1 0,-2 0 0,1 1 0,0-1 0,-1 1 0,0 0 0,0 1 0,-1 0 0,1 0 0,-15-7 0,19 11 0,1-1 0,-1 0 0,0 1 0,1-1 0,-1 1 0,0 0 0,1 0 0,-1-1 0,0 1 0,0 0 0,1 0 0,-1 1 0,0-1 0,0 0 0,1 1 0,-1-1 0,0 1 0,1-1 0,-1 1 0,1 0 0,-4 1 0,5-1 0,-1-1 0,1 1 0,-1-1 0,1 1 0,0-1 0,-1 1 0,1-1 0,0 1 0,0-1 0,-1 1 0,1 0 0,0-1 0,0 1 0,0-1 0,0 1 0,-1 0 0,1-1 0,0 1 0,0 0 0,0-1 0,1 1 0,-1 0 0,0 1 0,1 0 0,0-1 0,0 1 0,-1 0 0,1-1 0,0 1 0,0-1 0,0 0 0,1 1 0,-1-1 0,3 3 0,5 3 0,0-1 0,1 0 0,0 0 0,0 0 0,0-1 0,1-1 0,21 6 0,-1-1 0,51 5 0,-64-12 0,1 0 0,-1-2 0,0 0 0,1-1 0,-1-1 0,0-1 0,34-9 0,-45 10 0,-1-1 0,1 0 0,-1 0 0,1 0 0,-1-1 0,0 0 0,0 0 0,-1-1 0,1 1 0,4-7 0,-6 7 0,-1 0 0,0 0 0,-1-1 0,1 1 0,-1-1 0,0 0 0,0 1 0,0-1 0,-1 0 0,0 0 0,0 0 0,0 0 0,0-1 0,-1 1 0,0-7 0,-1 1 0,0 1 0,-1 0 0,0-1 0,0 1 0,-1 0 0,-1 0 0,0 1 0,0-1 0,-1 1 0,-10-17 0,14 25 0,1 1 0,0-1 0,-1 1 0,1-1 0,0 1 0,-1-1 0,1 1 0,-1-1 0,1 1 0,-1 0 0,1-1 0,-1 1 0,1 0 0,-1-1 0,1 1 0,-1 0 0,1-1 0,-1 1 0,1 0 0,-1 0 0,0 0 0,1 0 0,-1 0 0,1 0 0,-1 0 0,0 0 0,1 0 0,-1 0 0,0 0 0,1 0 0,-1 0 0,0 0 0,0 1 0,0 0 0,0 0 0,0 0 0,0 1 0,0-1 0,1 0 0,-1 0 0,0 0 0,1 1 0,-1-1 0,1 0 0,-1 1 0,0 1 0,-6 50 0,7-51 0,-3 119 0,15 133 0,1-13 0,-13-239 0,0 5 0,0 0 0,0 0 0,0 0 0,-1-1 0,0 1 0,-3 11 0,4-18 0,0 1 0,0-1 0,0 0 0,0 0 0,-1 0 0,1 0 0,0 1 0,0-1 0,0 0 0,0 0 0,0 0 0,0 0 0,0 0 0,0 1 0,-1-1 0,1 0 0,0 0 0,0 0 0,0 0 0,0 0 0,0 0 0,-1 0 0,1 0 0,0 0 0,0 0 0,0 1 0,0-1 0,-1 0 0,1 0 0,0 0 0,0 0 0,0 0 0,0 0 0,-1 0 0,1 0 0,0 0 0,0 0 0,0 0 0,0-1 0,-1 1 0,1 0 0,0 0 0,0 0 0,0 0 0,0 0 0,0 0 0,-1 0 0,1 0 0,0 0 0,0-1 0,0 1 0,0 0 0,0 0 0,0 0 0,-1 0 0,1 0 0,0 0 0,0-1 0,0 1 0,0 0 0,0 0 0,0 0 0,0 0 0,0-1 0,-6-12 0,-1-10 0,1-1 0,1 0 0,1 0 0,1 0 0,2-1 0,0 1 0,4-39 0,-2 58 0,0 0 0,0 1 0,0-1 0,0 0 0,1 1 0,-1-1 0,1 1 0,0-1 0,1 1 0,-1 0 0,1 0 0,0 0 0,0 0 0,0 0 0,1 1 0,-1-1 0,1 1 0,-1 0 0,1 0 0,8-4 0,-2 3 0,0-1 0,1 2 0,0-1 0,-1 2 0,1-1 0,0 1 0,22 0 0,-6 0-81,-10 2-347,-1-1 0,32-7 0,-30 4-6398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0.9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24575,'-1'110'0,"3"130"0,-2-238 0,0 3 0,-1 0 0,2 0 0,-1 0 0,1 0 0,-1 0 0,2 0 0,-1-1 0,0 1 0,1 0 0,0-1 0,4 9 0,-6-13 0,1 0 0,-1 1 0,0-1 0,1 1 0,-1-1 0,0 0 0,1 0 0,-1 1 0,1-1 0,-1 0 0,0 0 0,1 1 0,-1-1 0,1 0 0,-1 0 0,1 0 0,-1 0 0,1 0 0,-1 0 0,1 0 0,-1 0 0,1 0 0,-1 0 0,1 0 0,-1 0 0,1 0 0,-1 0 0,0 0 0,1 0 0,-1-1 0,2 1 0,12-15 0,6-27 0,-19 39 0,38-99 0,45-104 0,-81 201 0,-1 0 0,1 1 0,0-1 0,0 1 0,6-7 0,-9 10 0,0 1 0,1-1 0,-1 1 0,1 0 0,0-1 0,-1 1 0,1 0 0,-1-1 0,1 1 0,-1 0 0,1 0 0,0-1 0,-1 1 0,1 0 0,0 0 0,-1 0 0,1 0 0,-1 0 0,1 0 0,0 0 0,0 0 0,0 1 0,0-1 0,0 1 0,0-1 0,0 1 0,0 0 0,0-1 0,0 1 0,0 0 0,-1 0 0,1 0 0,0 0 0,0-1 0,-1 1 0,1 0 0,-1 0 0,1 2 0,11 22 0,14 50 0,7 15 0,-29-80 0,1-1 0,0 0 0,0 0 0,1 0 0,1-1 0,13 15 0,-19-22 0,0 1 0,0-1 0,1 0 0,-1 1 0,1-1 0,-1 0 0,1 0 0,-1 0 0,1 0 0,0-1 0,-1 1 0,1 0 0,0-1 0,0 1 0,0-1 0,-1 1 0,1-1 0,0 0 0,0 0 0,0 0 0,2 0 0,-3-1 0,1 0 0,0 1 0,0-1 0,-1 0 0,1 0 0,-1 0 0,1 0 0,-1-1 0,1 1 0,-1 0 0,0-1 0,0 1 0,0-1 0,0 1 0,0-1 0,0 1 0,1-3 0,2-5 0,0 0 0,-1-1 0,0 1 0,-1-1 0,0 1 0,1-16 0,-3-127 0,0 151 0,-1 26 0,2-1 0,1 1 0,0 0 0,2-1 0,1 1 0,10 30 0,-12-47 0,0 0 0,0 0 0,1-1 0,0 1 0,0-1 0,1 0 0,0 0 0,0 0 0,1-1 0,-1 1 0,1-1 0,1-1 0,-1 1 0,1-1 0,0 0 0,0-1 0,1 0 0,-1 0 0,1 0 0,0-1 0,0 0 0,10 2 0,-12-4 0,0 0 0,1 0 0,-1-1 0,1 0 0,-1 0 0,1 0 0,-1-1 0,1 0 0,-1 0 0,0 0 0,1-1 0,-1 0 0,0-1 0,0 1 0,0-1 0,-1 0 0,1 0 0,-1-1 0,1 0 0,-1 0 0,-1 0 0,1-1 0,0 1 0,-1-1 0,0 0 0,0 0 0,5-10 0,6-12 0,-1-1 0,-1 0 0,-2-1 0,12-46 0,-11 35 0,4 5 0,-16 34 0,0 0 0,1 1 0,-1-1 0,1 1 0,-1-1 0,1 1 0,-1-1 0,1 1 0,-1-1 0,1 1 0,-1-1 0,1 1 0,-1-1 0,1 1 0,0 0 0,-1-1 0,1 1 0,1 0 0,-1 0 0,-1 0 0,1 0 0,0 1 0,-1-1 0,1 0 0,-1 1 0,1-1 0,-1 0 0,1 1 0,-1-1 0,1 1 0,-1-1 0,1 1 0,-1-1 0,1 1 0,-1-1 0,0 1 0,1 0 0,-1-1 0,0 1 0,0 0 0,1-1 0,-1 1 0,0 1 0,3 10 0,0 1 0,-1 0 0,0-1 0,-1 1 0,-1 21 0,1-17 0,-1-26 0,0-4 0,0 0 0,0 0 0,-1 0 0,-5-24 0,5 34 0,1 1 0,-1 0 0,0-1 0,1 1 0,-1-1 0,0 1 0,0 0 0,0 0 0,-1 0 0,1 0 0,-1 0 0,1 0 0,-1 0 0,0 0 0,1 0 0,-1 1 0,0-1 0,0 0 0,0 1 0,0 0 0,0 0 0,-1-1 0,1 1 0,0 1 0,-1-1 0,1 0 0,0 0 0,-1 1 0,1 0 0,-1-1 0,1 1 0,-1 0 0,1 0 0,-1 0 0,1 1 0,-5 0 0,3 0 0,0 0 0,1 0 0,-1 0 0,0 1 0,0 0 0,1 0 0,-1 0 0,1 0 0,-1 0 0,1 1 0,0-1 0,0 1 0,0 0 0,0 0 0,1 0 0,-5 7 0,3-4 0,1 0 0,0 1 0,0 0 0,1 0 0,-1 0 0,1 0 0,1 0 0,-1 0 0,1 10 0,0-8 0,1 0 0,0 0 0,1 0 0,0 1 0,0-1 0,1 0 0,4 11 0,-4-15 0,0 0 0,0 0 0,0 0 0,1 0 0,-1-1 0,1 1 0,0-1 0,1 0 0,-1 0 0,1 0 0,0 0 0,5 4 0,-6-6 0,0 0 0,1 0 0,-1-1 0,0 1 0,1-1 0,-1 1 0,0-1 0,1 0 0,0-1 0,-1 1 0,1 0 0,0-1 0,-1 0 0,1 0 0,0 0 0,-1 0 0,1-1 0,-1 0 0,1 1 0,0-1 0,-1 0 0,1-1 0,-1 1 0,0-1 0,1 1 0,-1-1 0,0 0 0,0 0 0,0-1 0,0 1 0,-1 0 0,1-1 0,2-3 0,0 1 0,0-1 0,0 0 0,-1-1 0,0 1 0,0-1 0,-1 1 0,1-1 0,-1 0 0,-1-1 0,1 1 0,-1 0 0,-1-1 0,1 1 0,-1-1 0,0-7 0,-1 14 0,0-1 0,0 1 0,0 0 0,0 0 0,0 0 0,-1 0 0,1 0 0,0 0 0,0 0 0,-1 0 0,1-1 0,-1 1 0,1 0 0,-1 0 0,1 1 0,-1-1 0,0 0 0,1 0 0,-1 0 0,-1-1 0,1 2 0,1 0 0,-1 0 0,0 0 0,1 0 0,-1 1 0,0-1 0,1 0 0,-1 0 0,1 1 0,-1-1 0,1 0 0,-1 1 0,1-1 0,-1 1 0,1-1 0,-1 0 0,1 1 0,-1-1 0,1 1 0,-1-1 0,1 1 0,0 0 0,-1-1 0,1 1 0,0-1 0,0 1 0,0 0 0,-1-1 0,1 1 0,0-1 0,0 1 0,0 0 0,0-1 0,0 1 0,0 1 0,-2 6 0,1 0 0,-1 0 0,1 0 0,1 0 0,0 1 0,0-1 0,0 0 0,1 0 0,0 0 0,3 9 0,-3-13 0,0-1 0,1 0 0,-1 1 0,0-1 0,1 0 0,0 0 0,0 0 0,0 0 0,0 0 0,0 0 0,1-1 0,-1 1 0,1-1 0,0 0 0,0 0 0,0 0 0,0 0 0,0 0 0,0 0 0,0-1 0,0 0 0,1 1 0,-1-1 0,0 0 0,1-1 0,4 1 0,0 0 0,-1-1 0,0 0 0,1 0 0,-1-1 0,1 0 0,-1-1 0,0 1 0,0-1 0,0-1 0,0 1 0,0-1 0,0 0 0,-1-1 0,1 0 0,-1 0 0,0 0 0,0-1 0,-1 0 0,1 0 0,-1 0 0,0-1 0,0 1 0,3-8 0,0 3 0,-2-1 0,1 0 0,-2-1 0,1 0 0,-2 1 0,1-2 0,-2 1 0,0 0 0,0-1 0,-1 0 0,0 1 0,-1-22 0,-6 6 0,-2 19 0,7 9 0,-1 0 0,0 1 0,1-1 0,-1 0 0,1 0 0,-1 0 0,1 1 0,-1-1 0,1 0 0,-1 0 0,1 1 0,0-1 0,-1 0 0,1 1 0,-1-1 0,1 1 0,0-1 0,-1 1 0,1-1 0,0 0 0,0 1 0,-1-1 0,1 2 0,-5 10 0,0 0 0,1 1 0,0-1 0,1 1 0,1 0 0,0 0 0,0-1 0,1 20 0,0-7 0,4 579 0,6-371 0,-10-172 0,-2-38 0,2-23 0,0-1 0,1 1 0,-1-1 0,0 1 0,1-1 0,-1 0 0,1 1 0,-1-1 0,1 0 0,-1 1 0,1-1 0,-1 0 0,1 1 0,0-1 0,-1 0 0,1 0 0,0 1 0,0-1 0,0 0 0,-1 0 0,1 0 0,0-1 0,-18-73 0,2 0 0,-6-102 0,19 150 0,-22-239 0,21 193 0,10-119 0,-5 180 0,1-1 0,0 0 0,1 1 0,1 0 0,-1-1 0,8-14 0,-10 25 0,1-1 0,-1 0 0,1 1 0,-1-1 0,1 1 0,0 0 0,0-1 0,0 1 0,0 0 0,0 0 0,0 0 0,1 0 0,-1 1 0,1-1 0,-1 0 0,1 1 0,-1 0 0,1 0 0,0 0 0,0 0 0,0 0 0,0 0 0,0 1 0,0 0 0,0-1 0,0 1 0,0 0 0,0 0 0,-1 1 0,1-1 0,0 0 0,3 2 0,1 0 0,-1 1 0,1 0 0,-1 0 0,0 1 0,0 0 0,0 0 0,0 0 0,-1 1 0,0-1 0,0 1 0,0 1 0,0-1 0,-1 1 0,7 10 0,-3-2 0,-1 0 0,0 0 0,0 0 0,-2 1 0,7 24 0,-10-32 0,-1 0 0,1 0 0,-1 0 0,-1 0 0,0 0 0,0 0 0,0 0 0,-1 0 0,0 0 0,0 0 0,0 0 0,-1-1 0,-3 9 0,2-11 0,1 1 0,-1-1 0,0 0 0,0 0 0,0 0 0,0-1 0,-1 1 0,1-1 0,-1 0 0,0 0 0,0 0 0,0 0 0,-1-1 0,1 1 0,-1-1 0,1 0 0,-1-1 0,0 1 0,-5 0 0,2 1 0,0-1 0,-1 0 0,1-1 0,0 1 0,-1-2 0,1 1 0,-1-1 0,1-1 0,-1 1 0,1-2 0,-11-1 0,19 2 0,-1 1 1,1 0-1,-1 0 0,1 0 0,0-1 0,-1 1 0,1 0 0,-1 0 1,1-1-1,-1 1 0,1 0 0,0-1 0,-1 1 0,1 0 1,0-1-1,-1 1 0,1-1 0,0 1 0,0-1 0,-1 1 0,1 0 1,0-1-1,0 1 0,0-1 0,0 1 0,0-1 0,0 1 0,0-1 1,-1 1-1,1-1 0,1 1 0,-1-1 0,0 1 0,0-1 1,0 1-1,0-1 0,0 1 0,1-1 0,11-17-1273,-12 18 1175,24-24-6728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1.5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1 24575,'-15'43'0,"1"1"0,2 1 0,-7 57 0,-1 134 0,18-203 0,-2-27 0,-2-15 0,-3-22 0,9 30 0,-5-18 0,0 0 0,2 0 0,0 0 0,0-24 0,3 38 0,0 1 0,0-1 0,0 1 0,1 0 0,-1-1 0,1 1 0,1-1 0,-1 1 0,0 0 0,1 0 0,0 0 0,0 0 0,0 0 0,1 0 0,-1 0 0,1 1 0,0-1 0,0 1 0,0 0 0,0 0 0,1 0 0,-1 0 0,1 0 0,6-3 0,11-1 0,1 0 0,0 1 0,0 1 0,0 1 0,0 1 0,29 0 0,37-7 0,-80 9 0,3 0 0,0-1 0,0 0 0,0-1 0,0 0 0,-1-1 0,18-8 0,-28 12 0,0 0 0,1 0 0,-1 0 0,0 0 0,1 0 0,-1 0 0,0-1 0,1 1 0,-1 0 0,0 0 0,1 0 0,-1 0 0,0 0 0,0-1 0,1 1 0,-1 0 0,0 0 0,0-1 0,1 1 0,-1 0 0,0 0 0,0-1 0,0 1 0,1 0 0,-1-1 0,0 1 0,0 0 0,0-1 0,0 1 0,0 0 0,0-1 0,0 1 0,0 0 0,0-1 0,0 1 0,0 0 0,0-1 0,0 1 0,0 0 0,0-1 0,0 1 0,0 0 0,0-1 0,0 1 0,0 0 0,0-1 0,-1 1 0,0-1 0,1 1 0,-1 0 0,0-1 0,0 1 0,0 0 0,0 0 0,0 0 0,0 0 0,1 0 0,-1 0 0,0 0 0,0 0 0,0 0 0,0 0 0,0 0 0,0 0 0,-1 1 0,-3 2 0,0 0 0,0 0 0,0 0 0,1 0 0,-1 1 0,1 0 0,0 0 0,0 0 0,0 0 0,1 1 0,-1-1 0,1 1 0,0 0 0,0 0 0,-2 8 0,-3 5 0,1 1 0,0 0 0,-3 21 0,7-27 0,1 0 0,0 0 0,1 0 0,1 1 0,0-1 0,1 0 0,0 0 0,4 15 0,-4-24 0,0-1 0,0 1 0,0 0 0,0 0 0,1 0 0,-1-1 0,1 1 0,0-1 0,0 1 0,1-1 0,-1 0 0,1 1 0,-1-1 0,1-1 0,0 1 0,0 0 0,0-1 0,1 1 0,-1-1 0,0 0 0,1 0 0,0-1 0,-1 1 0,1-1 0,0 1 0,0-1 0,0 0 0,0-1 0,0 1 0,6 0 0,-5-2 0,0 0 0,0 0 0,0 0 0,0 0 0,0-1 0,0 1 0,0-1 0,-1 0 0,1-1 0,-1 1 0,1-1 0,-1 0 0,0 0 0,0-1 0,0 1 0,-1-1 0,1 0 0,-1 0 0,0 0 0,0 0 0,0 0 0,4-9 0,2-5 0,-1 0 0,0 0 0,-2-1 0,8-30 0,-14 48 0,7-31 0,4-37 0,-10 61 0,-1 1 0,1-1 0,-1 0 0,-1 1 0,0-1 0,0 0 0,0 1 0,-1-1 0,0 1 0,-6-15 0,8 21 4,-1 0-1,1 0 1,-1-1-1,0 1 1,1 0-1,-1 0 1,0 0-1,0 0 1,0 0-1,0 0 1,0 0 0,0 0-1,0 0 1,0 0-1,0 0 1,0 1-1,0-1 1,-1 0-1,1 1 1,0-1-1,-1 1 1,1-1-1,0 1 1,-1 0-1,1 0 1,0-1-1,-1 1 1,1 0-1,0 0 1,-1 0-1,1 1 1,-1-1-1,-1 1 1,1 0-63,1 0-1,-1 0 1,1 0-1,-1 0 1,1 0 0,0 0-1,-1 1 1,1-1-1,0 1 1,0-1 0,0 1-1,0-1 1,0 1-1,0 0 1,0-1 0,1 1-1,-1 0 1,1 0-1,-1 0 1,1-1 0,0 1-1,-1 0 1,1 0-1,0 2 1,1 19-6767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1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318 1 24575,'-14'0'0,"0"1"0,0 1 0,0 0 0,0 1 0,1 1 0,-1 0 0,1 0 0,0 2 0,0-1 0,0 2 0,1 0 0,0 0 0,0 1 0,1 1 0,0 0 0,1 0 0,0 1 0,-12 14 0,14-14 0,0 1 0,1-1 0,1 1 0,-1 1 0,2-1 0,0 1 0,0 0 0,1 0 0,0 0 0,1 1 0,1-1 0,0 1 0,1 0 0,0 0 0,0-1 0,2 1 0,0 0 0,0 0 0,1-1 0,5 17 0,-5-20 0,2-1 0,-1 1 0,1-1 0,0 0 0,1-1 0,-1 1 0,2-1 0,-1 0 0,1 0 0,0-1 0,0 1 0,1-1 0,0-1 0,0 1 0,0-1 0,1 0 0,-1-1 0,1 0 0,0 0 0,1-1 0,-1 0 0,1 0 0,15 2 0,-15-3 0,-1-1 0,1-1 0,-1 1 0,1-2 0,-1 1 0,0-1 0,1 0 0,-1-1 0,0 0 0,1 0 0,-1 0 0,0-1 0,-1-1 0,1 1 0,0-1 0,-1-1 0,0 1 0,0-1 0,0-1 0,-1 1 0,0-1 0,0 0 0,0 0 0,-1-1 0,5-7 0,-2 0 0,-1 0 0,0 0 0,-1 0 0,-1-1 0,0 0 0,-1 0 0,-1 0 0,0 0 0,-1-1 0,0 1 0,-2-1 0,0 0 0,0 1 0,-4-17 0,3 23 0,0-1 0,-1 1 0,-1 0 0,1 0 0,-1 0 0,-1 1 0,1-1 0,-2 1 0,1 0 0,-1 0 0,0 0 0,-1 0 0,0 1 0,0 0 0,0 0 0,-1 1 0,0 0 0,0 0 0,-1 0 0,0 1 0,0 0 0,0 1 0,0 0 0,-12-4 0,8 4-273,-1 2 0,1-1 0,-1 2 0,-17-1 0,-1 2-6553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07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1 24575,'0'9'0,"0"12"0,0 11 0,0 9 0,0 7 0,0 3 0,0-1 0,0-6 0,0-14 0,0-12-8191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2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1 187 24575,'408'-10'0,"-29"-7"0,-341 9 0,-37 8 0,-1 0 0,1 0 0,-1 0 0,0-1 0,1 1 0,-1 0 0,1 0 0,-1-1 0,0 1 0,1 0 0,-1 0 0,0-1 0,1 1 0,-1 0 0,0-1 0,1 1 0,-1-1 0,0 1 0,0 0 0,1-1 0,-1 1 0,0-1 0,0 1 0,0 0 0,0-2 0,0 1 0,0 0 0,-1 1 0,1-1 0,-1 0 0,1 0 0,-1 0 0,0 1 0,1-1 0,-1 0 0,0 1 0,1-1 0,-1 0 0,0 1 0,0-1 0,0 1 0,1-1 0,-1 1 0,-1-1 0,-28-13 0,25 12 0,-1 0 0,1 0 0,-1 0 0,1-1 0,0 0 0,0 0 0,1-1 0,-1 1 0,1-1 0,-1 0 0,1 0 0,0 0 0,1-1 0,-1 1 0,-5-11 0,8 12 0,-17-31 0,18 33 0,0 1 0,-1-1 0,1 0 0,0 0 0,-1 0 0,1 0 0,-1 1 0,0-1 0,1 0 0,-1 1 0,0-1 0,1 0 0,-1 1 0,0-1 0,1 1 0,-1-1 0,0 1 0,0-1 0,0 1 0,0 0 0,0-1 0,1 1 0,-1 0 0,0 0 0,0-1 0,0 1 0,0 0 0,0 0 0,0 0 0,0 0 0,-1 1 0,1 0 0,0 0 0,0 0 0,0 1 0,0-1 0,1 0 0,-1 1 0,0-1 0,1 0 0,-1 1 0,1-1 0,0 1 0,0-1 0,-1 1 0,1-1 0,0 1 0,0-1 0,0 1 0,0-1 0,1 1 0,-1-1 0,0 1 0,1-1 0,-1 1 0,1-1 0,-1 0 0,1 1 0,0 1 0,20 41 0,-14-31 0,1 0 0,0-1 0,1 0 0,1 0 0,0-1 0,0 0 0,14 10 0,-24-20 0,1-1 0,0 1 0,0 0 0,-1 0 0,1-1 0,0 1 0,0-1 0,0 1 0,-1-1 0,1 1 0,0-1 0,0 1 0,0-1 0,0 0 0,0 0 0,0 1 0,0-1 0,0 0 0,0 0 0,0 0 0,0 0 0,0 0 0,0 0 0,0 0 0,0-1 0,0 1 0,0 0 0,0 0 0,0-1 0,0 1 0,-1-1 0,1 1 0,0-1 0,0 1 0,0-1 0,0 1 0,-1-1 0,1 0 0,0 1 0,-1-1 0,1 0 0,0 0 0,0-1 0,-26 38 0,14-11-341,2 1 0,0 0-1,-7 34 1,11-31-6485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5:43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24575,'4'22'0,"2"8"-8191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8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294 255 24575,'6'-10'0,"11"-18"0,0-1 0,-2 0 0,15-45 0,-29 72 0,0-1 0,0 1 0,0-1 0,0 1 0,-1-1 0,0 1 0,1-1 0,-1 1 0,0-1 0,0 0 0,0 1 0,0-1 0,-1 1 0,1-1 0,-1 1 0,0-1 0,1 1 0,-1-1 0,0 1 0,-1 0 0,1-1 0,0 1 0,-1 0 0,1 0 0,-1 0 0,1 0 0,-1 0 0,0 0 0,0 0 0,0 1 0,0-1 0,0 1 0,0-1 0,-1 1 0,1 0 0,0 0 0,-1 0 0,1 0 0,-1 0 0,1 1 0,-1-1 0,1 1 0,-1 0 0,1-1 0,-1 1 0,-5 1 0,-2 0 0,0 1 0,0 0 0,1 0 0,-1 1 0,0 0 0,1 1 0,0 0 0,0 1 0,0 0 0,0 0 0,1 1 0,-13 11 0,3-1 0,0 0 0,1 2 0,1 0 0,-17 25 0,21-25 0,1 1 0,0 0 0,2 1 0,-13 36 0,17-42 0,2 0 0,-1 0 0,2 1 0,0-1 0,1 1 0,0-1 0,1 0 0,2 18 0,-1-27 0,0-1 0,0 1 0,0-1 0,1 1 0,-1-1 0,1 0 0,0 0 0,0 0 0,1 0 0,-1 0 0,1 0 0,0 0 0,0-1 0,0 0 0,0 1 0,1-1 0,3 2 0,0 0 0,0-1 0,0-1 0,0 1 0,0-1 0,0-1 0,1 1 0,0-1 0,-1-1 0,12 2 0,-2-2 0,-1 0 0,1-1 0,0-1 0,-1-1 0,1 0 0,-1-1 0,0-1 0,0 0 0,17-7 0,-8-1-1365,-5 1-5461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24575,'22'18'0,"8"1"0,-2 2 0,-10 6 0,-8 8 0,-10 6 0,-10 6 0,-2 3 0,0 3 0,-2-4 0,1-6 0,3-5 0,8-9 0,8-19 0,3-11-8191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24575,'1'-1'0,"0"-1"0,-1 1 0,1-1 0,0 1 0,0 0 0,0-1 0,0 1 0,0 0 0,0 0 0,0 0 0,1 0 0,-1 0 0,0 0 0,1 0 0,-1 0 0,0 0 0,1 1 0,-1-1 0,1 1 0,-1-1 0,1 1 0,0-1 0,-1 1 0,1 0 0,-1 0 0,1 0 0,3 0 0,-2 1 0,-1 0 0,1 1 0,-1 0 0,1-1 0,-1 1 0,0 0 0,1 0 0,-1 0 0,0 1 0,0-1 0,-1 0 0,1 1 0,0-1 0,-1 1 0,2 3 0,11 23 0,-1 1 0,-2 0 0,11 45 0,10 27 0,-30-95 0,1-1 0,0 0 0,0 1 0,9 10 0,-12-16 0,1 0 0,-1 0 0,1-1 0,-1 1 0,1 0 0,0 0 0,-1-1 0,1 1 0,0 0 0,-1-1 0,1 1 0,0-1 0,0 1 0,0-1 0,0 1 0,-1-1 0,1 0 0,0 1 0,0-1 0,0 0 0,0 0 0,0 0 0,0 1 0,0-1 0,0 0 0,0 0 0,0 0 0,0-1 0,0 1 0,0 0 0,-1 0 0,1 0 0,0-1 0,0 1 0,0 0 0,0-1 0,0 1 0,0-1 0,-1 1 0,1-1 0,0 0 0,0 1 0,-1-1 0,1 0 0,0 0 0,4-5 0,-1-1 0,0 1 0,0-1 0,0 0 0,-1 0 0,0 0 0,3-14 0,11-59 0,-10 44 0,6-43 0,-8 47 0,0 0 0,14-40 0,-11 59 74,-8 13-122,0 0 0,1 0 0,-1 0 0,1 0 0,-1 0 0,0 0 0,1 0 0,-1 0 0,1 1 0,-1-1 0,0 0 0,1 0 0,-1 0 1,0 0-1,1 1 0,-1-1 0,0 0 0,1 0 0,-1 1 0,0-1 0,0 0 0,1 1 0,-1-1 0,0 0 0,0 1 0,0-1 0,1 0 0,-1 1 0,0-1 0,9 17-6778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52 24575,'-9'0'0,"-3"14"0,1 12 0,-3 16 0,2 10 0,2 5 0,3 1 0,3 0 0,2-5 0,1-8 0,1-15 0,0-18 0,1-20 0,-1-8-8191</inkml:trace>
  <inkml:trace contextRef="#ctx0" brushRef="#br0" timeOffset="1">292 0 24575,'0'0'-8191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19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11 138 24575,'-1'0'0,"1"0"0,0 1 0,-1-1 0,1 0 0,-1 0 0,1 0 0,0-1 0,-1 1 0,1 0 0,0 0 0,-1 0 0,1 0 0,0 0 0,-1 0 0,1 0 0,0-1 0,-1 1 0,1 0 0,0 0 0,-1 0 0,1-1 0,0 1 0,0 0 0,-1 0 0,1-1 0,0 1 0,0 0 0,0-1 0,-1 1 0,1 0 0,0-1 0,0 1 0,0 0 0,0-1 0,0 1 0,0 0 0,-1-1 0,1 1 0,0-1 0,0 1 0,0 0 0,0-1 0,0 1 0,1 0 0,-1-1 0,0 1 0,0 0 0,0-1 0,0 1 0,0 0 0,0-1 0,1 1 0,-1 0 0,0-1 0,0 1 0,0 0 0,1-1 0,-1 1 0,0 0 0,0 0 0,1-1 0,-1 1 0,0 0 0,1 0 0,-1 0 0,0-1 0,1 1 0,-1 0 0,1 0 0,12-4 0,-1 1 0,1 0 0,0 1 0,0 1 0,1 0 0,-1 0 0,21 3 0,1-1 0,30 0 0,-31 1 0,-1-2 0,56-7 0,-88 7 0,0 0 0,0 0 0,0 0 0,0 0 0,0 0 0,0-1 0,0 1 0,0 0 0,0-1 0,0 1 0,0 0 0,0-1 0,0 1 0,-1-1 0,1 0 0,0 1 0,0-1 0,0 0 0,-1 1 0,1-1 0,0 0 0,-1 0 0,2-1 0,-2 1 0,0 0 0,-1 0 0,1 0 0,0 0 0,0 0 0,0 0 0,-1 0 0,1 0 0,-1 1 0,1-1 0,-1 0 0,1 0 0,-1 0 0,1 0 0,-1 1 0,1-1 0,-1 0 0,0 1 0,-1-2 0,-8-6 0,-1 0 0,-21-11 0,22 12 0,-4-2 0,9 5 0,0 1 0,0 0 0,0 0 0,0 0 0,0 0 0,-8-2 0,12 5 0,-1 0 0,1 0 0,0 0 0,0 0 0,0 0 0,0 0 0,0 0 0,0 0 0,0 0 0,-1 1 0,1-1 0,0 0 0,0 1 0,0-1 0,0 1 0,0-1 0,0 1 0,0 0 0,1-1 0,-1 1 0,0 0 0,0 0 0,0-1 0,1 1 0,-1 0 0,0 0 0,1 0 0,-1 0 0,1 0 0,-1 0 0,1 0 0,-1 0 0,1 0 0,0 0 0,-1 0 0,1 0 0,0 0 0,0 1 0,0 1 0,-5 32 0,2 1 0,1-1 0,5 70 0,0-32 0,-2-29-1365,0-9-5461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24575,'5'-4'0,"5"-2"0,6 5 0,4 2 0,-1 2-8191</inkml:trace>
  <inkml:trace contextRef="#ctx0" brushRef="#br0" timeOffset="1">0 12 24575,'36'5'0,"20"1"0,5-1 0,-3 0 0,-11-2-8191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24575,'13'0'0,"9"0"0,5 0 0,-2 0-8191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0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24575,'0'-2'0,"1"1"0,-1-1 0,1 0 0,0 0 0,0 1 0,0-1 0,0 1 0,0-1 0,0 1 0,0-1 0,0 1 0,1-1 0,-1 1 0,1 0 0,-1 0 0,1 0 0,-1 0 0,1 0 0,0 0 0,-1 0 0,1 1 0,2-2 0,41-12 0,-30 12 0,-1 0 0,28 1 0,-31 2 0,0-1 0,0-1 0,0 0 0,0 0 0,19-5 0,-29 5 0,1 0 0,-1 1 0,0-1 0,0 0 0,1 1 0,-1-1 0,0 0 0,0 0 0,0 0 0,0 0 0,0 0 0,0 0 0,0-1 0,0 1 0,-1 0 0,1 0 0,0-1 0,-1 1 0,1 0 0,-1-1 0,1 1 0,-1 0 0,0-1 0,0 1 0,1-1 0,-1 1 0,0-1 0,0 1 0,0-1 0,-1 1 0,1 0 0,0-1 0,0 1 0,-1-1 0,1 1 0,-1 0 0,1-1 0,-1 1 0,0 0 0,0 0 0,1-1 0,-1 1 0,-1-1 0,1 0 0,-1 0 0,1 0 0,-1 0 0,0 0 0,1 0 0,-1 1 0,0-1 0,0 1 0,0-1 0,0 1 0,-2-2 0,3 3 0,0-1 0,0 1 0,0 0 0,0-1 0,0 1 0,0 0 0,0 0 0,0 0 0,0 0 0,0 0 0,0 0 0,0 0 0,0 0 0,1 0 0,-1 0 0,0 0 0,0 0 0,0 1 0,0-1 0,0 0 0,0 1 0,0-1 0,0 1 0,1-1 0,-1 1 0,-1 0 0,-1 3 0,-1 0 0,1 0 0,1 0 0,-1 1 0,1-1 0,-1 1 0,1-1 0,0 1 0,1 0 0,-1 0 0,1 0 0,-1 6 0,-5 66 0,6-61 0,-2 211-1365,4-184-5461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444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12 1 24575,'-5'18'0,"-1"19"0,5 12 0,3 7 0,0-6-8191</inkml:trace>
  <inkml:trace contextRef="#ctx0" brushRef="#br0" timeOffset="1">169 446 24575,'-5'5'0,"-5"9"0,-1 8 0,1 5 0,2 1 0,3 1 0,2 0 0,1-10 0,2-12 0,4-12 0,7-9 0,10-7 0,1 0-8191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29 24575,'-4'-13'0,"-7"0"0,-5 10 0,-4 16 0,-4 14 0,-2 16 0,3 9 0,7 10 0,4 3 0,6-6 0,7-3 0,13-7 0,8-7 0,1-12-8191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24575,'0'-3'0,"1"-1"0,0 0 0,-1 1 0,1-1 0,0 0 0,1 1 0,-1-1 0,0 1 0,1 0 0,0 0 0,3-5 0,-4 7 0,-1 0 0,1 0 0,0 1 0,-1-1 0,1 0 0,0 1 0,-1-1 0,1 1 0,0-1 0,0 1 0,0-1 0,-1 1 0,1 0 0,0-1 0,0 1 0,0 0 0,0-1 0,0 1 0,2 0 0,-2 0 0,0 1 0,0-1 0,0 1 0,0-1 0,0 1 0,0-1 0,0 1 0,0 0 0,0-1 0,0 1 0,0 0 0,0 0 0,0 0 0,0-1 0,-1 1 0,1 0 0,0 0 0,-1 0 0,1 1 0,0 0 0,3 7 0,0-1 0,-1 2 0,0-1 0,0 0 0,-1 1 0,0-1 0,-1 1 0,0-1 0,0 11 0,-1 5 0,-1 1 0,-6 30 0,5-45 0,0 1 0,-1-1 0,0 0 0,-7 16 0,10-27 0,0-1 0,0 1 0,0 0 0,0-1 0,0 1 0,-1 0 0,1-1 0,0 1 0,0 0 0,0 0 0,0-1 0,-1 1 0,1 0 0,0-1 0,0 1 0,0 0 0,-1 0 0,1 0 0,0-1 0,-1 1 0,1 0 0,0 0 0,0 0 0,-1-1 0,1 1 0,0 0 0,-1 0 0,1 0 0,0 0 0,-1 0 0,1 0 0,0 0 0,-1 0 0,1 0 0,0 0 0,-1 0 0,1 0 0,0 0 0,-1 0 0,1 0 0,0 0 0,-1 0 0,1 1 0,0-1 0,-1 0 0,1 0 0,0 0 0,0 0 0,-1 1 0,1-1 0,0 0 0,-1 0 0,1 1 0,0-1 0,0 0 0,0 0 0,-1 1 0,1-1 0,0 0 0,0 1 0,0-1 0,0 0 0,0 1 0,-6-32 0,7 13 0,1 0 0,0 0 0,1 1 0,1-1 0,1 1 0,0 0 0,2 0 0,-1 1 0,2 0 0,0 0 0,1 0 0,1 1 0,0 1 0,1-1 0,19-18 0,-27 30 0,0 1 0,0-1 0,0 0 0,1 1 0,-1 0 0,0 0 0,1 0 0,0 0 0,-1 1 0,1-1 0,5 0 0,-7 1 0,-1 1 0,1 1 0,-1-1 0,0 0 0,1 0 0,-1 0 0,0 1 0,1-1 0,-1 0 0,0 1 0,1 0 0,-1-1 0,0 1 0,0 0 0,1-1 0,-1 1 0,0 0 0,0 0 0,0 0 0,0 0 0,0 0 0,0 0 0,0 0 0,-1 1 0,1-1 0,0 0 0,-1 0 0,1 1 0,-1-1 0,1 0 0,-1 1 0,1-1 0,-1 0 0,0 3 0,5 25-32,-1 1 0,-1 0-1,-2-1 1,-1 1 0,-4 31-1,2-8-1138,1-20-5655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1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24575,'11'51'0,"20"68"0,-25-102 0,0-1 0,1 1 0,1-1 0,16 26 0,-22-40 0,-1 0 0,0 0 0,1 0 0,-1 0 0,1 0 0,0 0 0,0 0 0,0-1 0,0 1 0,0-1 0,0 1 0,0-1 0,0 0 0,0 0 0,1 0 0,-1 0 0,0 0 0,5 0 0,-5-1 0,0 0 0,0 0 0,0 0 0,0-1 0,0 1 0,0-1 0,0 0 0,0 1 0,0-1 0,-1 0 0,1 0 0,0 0 0,-1-1 0,1 1 0,0 0 0,-1 0 0,1-1 0,0-1 0,4-5 0,0 0 0,0 0 0,-1-1 0,-1 0 0,1 0 0,-2 0 0,6-17 0,-2-3 0,-1 1 0,-1-1 0,-1 0 0,-2-54 0,-1 82 0,-1 0 0,0 0 0,0 1 0,0-1 0,0 0 0,0 0 0,0 0 0,0 0 0,0 1 0,0-1 0,0 0 0,-1 0 0,1 0 0,0 1 0,-1-1 0,1 0 0,0 0 0,-1 1 0,1-1 0,-1 0 0,1 1 0,-1-1 0,0 0 0,-9 13 0,-6 34 0,6-2-1365,3 0-5461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2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24575,'3'-8'0,"0"0"0,1 0 0,0 1 0,0-1 0,1 1 0,8-10 0,-12 15 0,1-1 0,0 1 0,1 0 0,-1 0 0,0-1 0,1 1 0,-1 1 0,1-1 0,0 0 0,-1 1 0,1-1 0,0 1 0,0 0 0,0 0 0,0 0 0,0 0 0,0 1 0,0-1 0,0 1 0,5 0 0,-6 0 0,-1 1 0,1 0 0,0 0 0,0-1 0,-1 2 0,1-1 0,-1 0 0,1 0 0,-1 0 0,1 1 0,-1-1 0,1 0 0,-1 1 0,0 0 0,0-1 0,0 1 0,0 0 0,0-1 0,0 1 0,-1 0 0,1 0 0,-1 0 0,1 0 0,-1-1 0,1 4 0,6 56 0,-7-53 0,-2 172 0,6-196 0,1 0 0,0 0 0,1 0 0,9-15 0,0-4 0,-7 15 0,22-48 0,-27 62 0,0 1 0,0 0 0,1 0 0,-1 0 0,1 1 0,0-1 0,0 1 0,1 0 0,7-5 0,-11 8 0,0 0 0,0 1 0,-1-1 0,1 1 0,0-1 0,0 1 0,0 0 0,0-1 0,0 1 0,0 0 0,0 0 0,0 0 0,0 0 0,0 0 0,1 0 0,-1 0 0,0 0 0,0 0 0,0 0 0,0 0 0,0 1 0,0-1 0,0 0 0,0 1 0,0-1 0,-1 1 0,1-1 0,0 1 0,0-1 0,0 1 0,0 0 0,-1-1 0,1 1 0,0 0 0,0 0 0,-1 0 0,1-1 0,-1 1 0,1 0 0,-1 0 0,1 0 0,0 1 0,2 6 0,0 0 0,-1 0 0,1 1 0,1 9 0,-3-10 0,5 17 0,-1 0 0,-1 0 0,-1 0 0,-1 0 0,-2 0 0,-2 32 0,-4-40-1365,1-9-5461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2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24575,'4'-4'0,"7"-2"0,10 0 0,14 1 0,11-3 0,10 0 0,6 2 0,0 1 0,-6 1 0,-8 3 0,-7 0 0,-16 1 0,-16 0 0,-10 5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3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226 422 24575,'1'-2'0,"0"0"0,-1 0 0,1 0 0,-1 0 0,1 0 0,-1 0 0,1 0 0,-1 0 0,0 0 0,0 0 0,0-1 0,0 1 0,-1 0 0,1 0 0,0 0 0,-1 0 0,0 0 0,1 0 0,-1 0 0,0 0 0,0 0 0,0 0 0,0 0 0,0 1 0,-1-1 0,1 0 0,0 1 0,-1-1 0,0 1 0,1-1 0,-1 1 0,0 0 0,1 0 0,-1 0 0,0 0 0,0 0 0,0 0 0,-4-1 0,0 0 0,0 1 0,0 0 0,0 0 0,0 1 0,0-1 0,0 1 0,0 1 0,0-1 0,0 1 0,0 0 0,0 0 0,0 1 0,-5 2 0,3 0 0,0 0 0,0 0 0,0 1 0,1 0 0,0 1 0,0-1 0,1 1 0,-1 1 0,1-1 0,1 1 0,-8 11 0,11-15 0,0-1 0,1 1 0,0-1 0,-1 1 0,1-1 0,0 1 0,0 0 0,0-1 0,0 1 0,1 0 0,-1 0 0,1 0 0,0 0 0,0-1 0,0 1 0,0 0 0,0 0 0,1 0 0,-1 0 0,1 0 0,-1-1 0,1 1 0,0 0 0,0-1 0,1 1 0,-1 0 0,1-1 0,-1 1 0,1-1 0,0 0 0,-1 0 0,1 0 0,0 0 0,1 0 0,-1 0 0,0 0 0,0 0 0,5 1 0,-3 0 0,1 0 0,0 0 0,0 0 0,1-1 0,-1 0 0,0 0 0,1-1 0,0 1 0,-1-1 0,1 0 0,0-1 0,-1 1 0,1-1 0,0 0 0,-1-1 0,1 1 0,0-1 0,-1-1 0,1 1 0,-1-1 0,1 1 0,-1-1 0,0-1 0,1 1 0,-1-1 0,0 0 0,-1 0 0,1-1 0,6-5 0,-2-1 0,0 1 0,0-1 0,-1-1 0,0 1 0,-1-1 0,-1-1 0,1 1 0,-2-1 0,0 0 0,0-1 0,6-25 0,-2-22 0,-3 0 0,-2-1 0,-7-119 0,-17 358 0,18-153-70,-10 224 269,12-180-946,13 109 0,-7-141-6079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24575,'0'9'0,"0"12"0,0 11 0,0 14 0,0 7 0,-5 5 0,0 0 0,-1-4 0,1-8 0,2-7 0,6-19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24575,'-1'75'0,"3"82"0,-2-153 0,0-1 0,1 1 0,-1 0 0,1-1 0,0 1 0,0-1 0,0 0 0,1 1 0,-1-1 0,1 0 0,0 0 0,0 0 0,0 0 0,0 0 0,0 0 0,1 0 0,-1-1 0,1 1 0,0-1 0,0 0 0,3 2 0,-3-3 0,-1 0 0,1 0 0,-1 0 0,1 0 0,0-1 0,0 1 0,-1-1 0,1 0 0,0 0 0,0 0 0,-1 0 0,1 0 0,0-1 0,0 1 0,-1-1 0,1 0 0,0 0 0,-1 0 0,1 0 0,-1 0 0,1-1 0,-1 1 0,0-1 0,1 1 0,-1-1 0,0 0 0,0 0 0,2-2 0,5-7 0,0 1 0,-1-1 0,-1 0 0,0 0 0,0-1 0,-1 0 0,0 0 0,7-26 0,-6 13 0,-1-1 0,-1-1 0,3-39 0,-12 457 0,8-357-1365,1-10-5461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4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6 24575,'0'-4'0,"0"2"0,0 12 0,0 12 0,0 15 0,-4 12 0,-2 5 0,0-2 0,2-5 0,-4-1 0,0-5 0,1-9-8191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24575,'49'2'0,"46"-2"0,-85-1 0,-1 0 0,1-1 0,-1 1 0,0-2 0,0 1 0,0-1 0,12-6 0,-20 8 0,0 1 0,1-1 0,-1 0 0,0 0 0,0 0 0,0 0 0,0 0 0,0 0 0,0 0 0,0 0 0,-1 0 0,1 0 0,0-1 0,-1 1 0,1 0 0,-1 0 0,1-1 0,-1 1 0,1 0 0,-1-1 0,0 1 0,0-1 0,0 1 0,0 0 0,0-1 0,0 1 0,0-1 0,0 1 0,0 0 0,-1-1 0,1 1 0,0 0 0,-1-1 0,1 1 0,-1 0 0,0 0 0,1-1 0,-1 1 0,-2-2 0,-3-7 0,-1 1 0,0-1 0,-15-13 0,14 15 0,7 6 0,0 1 0,0 0 0,0 0 0,0 0 0,0 0 0,0 0 0,0 0 0,0 0 0,0 1 0,0-1 0,-1 0 0,1 1 0,0-1 0,-1 1 0,1-1 0,0 1 0,-1-1 0,1 1 0,0 0 0,-1 0 0,-2 0 0,3 0 0,0 1 0,0-1 0,0 1 0,0 0 0,0-1 0,0 1 0,0 0 0,0 0 0,0 0 0,0 0 0,0 0 0,0 0 0,1 0 0,-1 0 0,0 0 0,1 0 0,-1 0 0,1 0 0,-1 2 0,-2 7 0,0 1 0,1 0 0,0-1 0,0 15 0,0 158-756,2-166 147,1 25-6217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1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24575,'40'-8'0,"31"-9"0,17 0 0,11 2 0,-11 4-8191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2:59.818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90 36 24575,'-14'14'0,"0"1"0,1 1 0,-12 18 0,22-30 0,1 1 0,-1-1 0,1 1 0,-1-1 0,1 1 0,0 0 0,1 0 0,-1 0 0,1 0 0,0 0 0,1 0 0,-1 0 0,1 0 0,0 1 0,0-1 0,0 0 0,2 6 0,-2-9 0,1 1 0,0-1 0,0 0 0,0 0 0,0 0 0,0 0 0,0 0 0,0-1 0,1 1 0,-1 0 0,1 0 0,-1-1 0,1 1 0,0-1 0,0 0 0,-1 1 0,1-1 0,0 0 0,0 0 0,0 0 0,0 0 0,0-1 0,1 1 0,-1 0 0,0-1 0,0 1 0,0-1 0,1 0 0,-1 0 0,2 0 0,0 0 0,-1-1 0,1 1 0,-1-1 0,1 0 0,-1 0 0,1 0 0,-1 0 0,0-1 0,0 1 0,1-1 0,-1 0 0,0 0 0,-1 0 0,1 0 0,0 0 0,-1-1 0,1 1 0,2-5 0,2-3 0,0-2 0,-1 1 0,-1-1 0,0 0 0,0 0 0,3-14 0,-6 20 0,-1 0 0,0 0 0,0 0 0,0 0 0,0 0 0,-1 0 0,0 0 0,-1 0 0,1 0 0,-1 0 0,0 0 0,0 0 0,-1 0 0,-4-11 0,5 16 0,0 0 0,1-1 0,-1 1 0,0 0 0,1 0 0,-1 0 0,0 0 0,0 0 0,0 0 0,0 0 0,0 0 0,0 1 0,0-1 0,0 0 0,0 1 0,-1-1 0,1 1 0,0-1 0,0 1 0,-1-1 0,1 1 0,0 0 0,0-1 0,-1 1 0,1 0 0,-2 0 0,0 1 0,1 0 0,-1-1 0,1 1 0,-1 0 0,1 0 0,-1 1 0,1-1 0,0 1 0,0-1 0,0 1 0,0-1 0,-3 4 0,-2 3 0,0 0 0,0 1 0,0 0 0,1 0 0,-6 13 0,8-14 0,0 1 0,1-1 0,0 1 0,0 0 0,1-1 0,0 1 0,0 0 0,1 0 0,1 0 0,0 1 0,0-1 0,0 0 0,1 0 0,0 0 0,1 0 0,0 0 0,1-1 0,0 1 0,0 0 0,1-1 0,-1 0 0,2 0 0,-1 0 0,2 0 0,-1-1 0,0 0 0,1 0 0,1 0 0,-1-1 0,1 0 0,0 0 0,15 9 0,-7-8-227,0 0-1,0-1 1,1-1-1,-1 0 1,30 5-1,16-2-6598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24575,'4'0'0,"7"0"0,4 0 0,1 0-8191</inkml:trace>
  <inkml:trace contextRef="#ctx0" brushRef="#br0" timeOffset="1">236 0 24575,'0'0'-8191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5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24575,'18'0'0,"10"0"0,1 0-8191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24575,'0'-4'0,"9"-2"0,17 0 0,16-3 0,15-1 0,12 3 0,6-3 0,5 0 0,-3 2 0,-6 3 0,-5 2 0,-10 1 0,-19 1 0,-20 1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6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341 342 24575,'-9'-12'0,"-1"1"0,0 0 0,0 0 0,-2 1 0,1 1 0,-1 0 0,0 0 0,-18-8 0,25 14 0,0 1 0,0 0 0,0 0 0,-1 1 0,1 0 0,0 0 0,-1 0 0,1 1 0,-1-1 0,1 1 0,-1 0 0,1 1 0,-1 0 0,1-1 0,0 2 0,-1-1 0,1 1 0,0-1 0,0 2 0,0-1 0,0 0 0,0 1 0,1 0 0,-1 0 0,-6 6 0,1 0 0,1 0 0,0 0 0,1 1 0,0 0 0,0 0 0,-7 14 0,13-21 0,0 1 0,0-1 0,0 1 0,1 0 0,-1-1 0,1 1 0,0 0 0,0 0 0,0 0 0,0 0 0,1 0 0,-1 0 0,1 0 0,0 0 0,0 0 0,1 0 0,-1 0 0,1 0 0,0 0 0,0 0 0,0 0 0,1-1 0,2 7 0,0-7 0,-1 1 0,0-1 0,1 0 0,-1-1 0,1 1 0,0-1 0,0 1 0,0-1 0,0 0 0,1-1 0,-1 1 0,0-1 0,1 0 0,-1 0 0,1 0 0,-1 0 0,1-1 0,8 0 0,-1 0 0,0-1 0,0 0 0,0 0 0,0-1 0,23-7 0,-25 5 0,-1 0 0,0 0 0,0-1 0,0 0 0,-1-1 0,0 0 0,0 0 0,0-1 0,-1 0 0,11-12 0,-9 7 0,0-2 0,0 1 0,-1-1 0,-1 0 0,0-1 0,5-15 0,-1-7 0,-2 0 0,-1-1 0,-2 0 0,2-64 0,-5 77 0,1 57 0,-3-15 0,11 120 0,26 179 0,-11-191-1365,-18-81-5461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7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24575,'1'-1'0,"-1"-1"0,1 1 0,0 0 0,-1-1 0,1 1 0,0 0 0,-1 0 0,1-1 0,0 1 0,0 0 0,0 0 0,0 0 0,0 0 0,1 0 0,-1 0 0,0 0 0,0 1 0,1-1 0,-1 0 0,0 1 0,1-1 0,1 0 0,-2 1 0,0 1 0,0-1 0,1 0 0,-1 1 0,0-1 0,0 1 0,0 0 0,0-1 0,0 1 0,0 0 0,0-1 0,0 1 0,0 0 0,0 0 0,-1 0 0,1 0 0,0 0 0,0 0 0,-1 0 0,2 1 0,2 7 0,0 0 0,0 0 0,-1 0 0,0 0 0,2 12 0,1 17 0,1 57 0,-3-114 0,0 0 0,1 0 0,0 1 0,2 0 0,0 0 0,2 0 0,-1 1 0,2 0 0,19-26 0,-27 41 0,-1 0 0,1 0 0,0 0 0,0 0 0,0 0 0,0 1 0,0-1 0,0 1 0,0-1 0,1 1 0,-1 0 0,0-1 0,1 1 0,-1 0 0,1 1 0,0-1 0,-1 0 0,1 1 0,5-1 0,-6 2 0,0-1 0,0 1 0,0-1 0,-1 1 0,1 0 0,0 0 0,0 0 0,0 0 0,-1 0 0,1 0 0,-1 0 0,1 0 0,-1 1 0,1-1 0,-1 1 0,0-1 0,0 1 0,1-1 0,-1 1 0,0 0 0,0 0 0,-1-1 0,1 1 0,0 0 0,-1 0 0,1 0 0,0 2 0,2 11 0,-1 0 0,1 25 0,-1-16 0,-2-23 0,0 0 0,-1-1 0,1 1 0,0 0 0,0 0 0,0-1 0,0 1 0,0 0 0,1-1 0,-1 1 0,0 0 0,0-1 0,0 1 0,1 0 0,-1-1 0,0 1 0,0 0 0,1-1 0,-1 1 0,1-1 0,-1 1 0,1 0 0,-1-1 0,1 1 0,-1-1 0,1 0 0,-1 1 0,1-1 0,-1 1 0,1-1 0,0 0 0,-1 1 0,2-1 0,0 0 0,0-1 0,-1 1 0,1-1 0,-1 0 0,1 0 0,-1 1 0,0-1 0,1 0 0,-1 0 0,0-1 0,1 1 0,-1 0 0,2-2 0,34-49 0,-37 51 0,17-29 0,-12 20 0,-1 1 0,2 0 0,-1 0 0,1 1 0,1-1 0,0 1 0,0 0 0,11-9 0,-17 17 0,0-1 0,0 1 0,-1-1 0,1 1 0,0-1 0,0 1 0,0 0 0,0-1 0,0 1 0,0 0 0,0 0 0,0 0 0,0 0 0,0 0 0,0 0 0,0 0 0,0 0 0,0 0 0,0 0 0,0 0 0,0 1 0,0-1 0,0 0 0,0 1 0,0-1 0,0 1 0,0-1 0,-1 1 0,1-1 0,0 1 0,0 0 0,0-1 0,-1 1 0,1 0 0,0 0 0,-1 0 0,1-1 0,-1 1 0,1 0 0,-1 0 0,1 0 0,-1 0 0,0 0 0,1 2 0,2 5 0,-1 0 0,1 0 0,-1 0 0,1 10 0,0 26-682,-1 68-1,-3-82-6143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24575,'-1'59'0,"1"56"0,1-100 0,1 1 0,1 0 0,0-1 0,1 0 0,5 16 0,-7-27 0,-1-1 0,1 1 0,0-1 0,0 1 0,0-1 0,0 0 0,0 0 0,1 0 0,-1 0 0,1 0 0,0-1 0,0 1 0,0-1 0,0 0 0,1 1 0,-1-1 0,1-1 0,4 3 0,-5-3 0,0-1 0,0 1 0,-1-1 0,1 0 0,0 0 0,0 0 0,-1 0 0,1 0 0,0-1 0,0 1 0,-1-1 0,1 0 0,0 0 0,-1 0 0,1 0 0,-1 0 0,1 0 0,-1-1 0,0 1 0,1-1 0,-1 0 0,0 1 0,0-1 0,0 0 0,0 0 0,2-4 0,4-7 0,0 1 0,0-1 0,-2 0 0,1-1 0,-2 1 0,0-1 0,5-22 0,14-103 0,-22 127 0,2-21 0,0-1 0,-2-40 0,-5 63 0,-2 19 0,-3 21 0,-1 61-1365,6-43-5461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24575,'1'-1'0,"0"0"0,0 0 0,0 0 0,0 1 0,0-1 0,0 0 0,0 0 0,0 0 0,0 1 0,0-1 0,0 1 0,0-1 0,0 1 0,1-1 0,-1 1 0,0 0 0,0-1 0,1 1 0,-1 0 0,0 0 0,0 0 0,1 0 0,-1 0 0,0 0 0,0 0 0,1 1 0,-1-1 0,0 0 0,0 1 0,1-1 0,-1 1 0,0-1 0,0 1 0,0-1 0,0 1 0,0 0 0,0 0 0,0 0 0,0-1 0,0 1 0,0 0 0,0 0 0,-1 0 0,1 0 0,0 1 0,-1-1 0,1 0 0,-1 0 0,2 2 0,2 5 0,-1 0 0,1 1 0,-1-1 0,0 1 0,2 14 0,-2 5 0,0 1 0,-3 37 0,2-79 0,1 0 0,0 0 0,1 0 0,0 1 0,1-1 0,1 1 0,11-19 0,-11 19 0,1 1 0,0 0 0,1 0 0,1 1 0,-1 0 0,2 0 0,-1 1 0,1 1 0,13-9 0,-22 15 0,1 1 0,0 0 0,-1 0 0,1 0 0,0 0 0,0 0 0,0 1 0,0-1 0,0 1 0,0-1 0,0 1 0,0 0 0,0-1 0,0 1 0,0 0 0,0 0 0,1 1 0,-1-1 0,0 0 0,4 2 0,-5-1 0,1 0 0,0 1 0,-1-1 0,1 0 0,-1 1 0,1 0 0,-1-1 0,0 1 0,0 0 0,1-1 0,-1 1 0,0 0 0,-1 0 0,1 0 0,0 0 0,0 4 0,2 9 0,-1 0 0,0-1 0,-2 1 0,-1 23 0,1-31 0,-2 42 0,2-49 0,1 0 0,-1 0 0,0 0 0,0 0 0,0-1 0,0 1 0,0 0 0,1 0 0,-1 0 0,0 0 0,0 0 0,0 0 0,0 0 0,1 0 0,-1 0 0,0 0 0,0 0 0,0 0 0,0 0 0,1 0 0,-1 0 0,0 0 0,0 0 0,0 0 0,1 0 0,-1 0 0,0 0 0,0 0 0,0 0 0,0 0 0,0 1 0,1-1 0,-1 0 0,0 0 0,0 0 0,0 0 0,0 0 0,0 0 0,1 1 0,-1-1 0,0 0 0,0 0 0,0 0 0,0 0 0,0 0 0,0 1 0,0-1 0,0 0 0,0 0 0,0 0 0,0 0 0,0 1 0,0-1 0,0 0 0,0 0 0,0 0 0,0 1 0,10-18 0,-9 15 0,10-21 0,30-51 0,-37 67 0,1 0 0,1 0 0,-1 0 0,1 1 0,0-1 0,0 2 0,10-8 0,-15 12 0,0 0 0,0 1 0,0-1 0,0 0 0,0 1 0,1-1 0,-1 0 0,0 1 0,0-1 0,1 1 0,-1 0 0,0 0 0,1-1 0,-1 1 0,0 0 0,1 0 0,-1 0 0,0 0 0,1 0 0,-1 1 0,1-1 0,-1 0 0,2 1 0,-1 0 0,-1 1 0,1-1 0,-1 0 0,0 0 0,1 1 0,-1-1 0,0 1 0,0-1 0,0 1 0,0 0 0,0-1 0,0 1 0,-1 0 0,2 3 0,1 7 0,-1 0 0,0 0 0,0 0 0,-1 13 0,-1-21 0,-2 156-1365,1-132-5461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24575,'4'0'0,"16"0"0,12 0 0,15 0 0,8 0 0,-1 0 0,-5 0 0,-7 0 0,-9 0-8191</inkml:trace>
  <inkml:trace contextRef="#ctx0" brushRef="#br0" timeOffset="1">1 183 24575,'35'-4'0,"22"-2"0,18-4 0,9-5 0,5 0 0,0-2 0,-15 2-8191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29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198 112 24575,'-1'0'0,"0"0"0,0 1 0,0-1 0,0 0 0,0 1 0,0-1 0,0 1 0,0-1 0,0 1 0,0-1 0,0 1 0,1 0 0,-1-1 0,0 1 0,1 0 0,-1 0 0,0-1 0,1 1 0,-1 0 0,1 0 0,-2 2 0,-8 23 0,7-19 0,-8 25 0,-15 61 0,24-83 0,0 0 0,1 1 0,0-1 0,1 0 0,0 1 0,0-1 0,1 0 0,0 1 0,1-1 0,5 15 0,-6-22 0,0 0 0,0-1 0,0 1 0,0-1 0,1 1 0,-1-1 0,1 0 0,0 1 0,-1-1 0,1 0 0,0 0 0,0 0 0,1-1 0,-1 1 0,0 0 0,1-1 0,-1 0 0,0 1 0,1-1 0,0 0 0,-1 0 0,1 0 0,0-1 0,-1 1 0,1-1 0,0 1 0,0-1 0,0 0 0,-1 0 0,1 0 0,0 0 0,0-1 0,-1 1 0,1-1 0,0 0 0,3-1 0,2-1 0,-1 0 0,1 0 0,-1-1 0,0 0 0,0-1 0,-1 1 0,1-1 0,-1 0 0,0-1 0,0 0 0,6-8 0,-2 0 0,-2-1 0,1 1 0,-2-1 0,0-1 0,-1 1 0,-1-1 0,0 0 0,-1-1 0,4-32 0,-7 39 0,-1 1 0,0-1 0,-1 1 0,1-1 0,-2 1 0,0 0 0,0-1 0,-5-13 0,5 18 0,-1-1 0,0 0 0,0 1 0,-1 0 0,1 0 0,-1 0 0,0 0 0,0 1 0,-1-1 0,1 1 0,-1 0 0,0 1 0,0-1 0,-6-2 0,-5-1-136,0 1-1,0 1 1,0 1-1,-1 0 1,1 1-1,-1 1 1,0 0-1,0 1 0,-24 3 1,-68 4-6690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3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45 24575,'0'-3'0,"0"0"0,0 0 0,1 0 0,-1 0 0,1 0 0,0 0 0,0 1 0,0-1 0,0 0 0,0 1 0,3-4 0,-4 5 0,1 0 0,-1 1 0,1-1 0,-1 1 0,1-1 0,0 1 0,-1-1 0,1 1 0,0-1 0,-1 1 0,1 0 0,0-1 0,-1 1 0,1 0 0,0 0 0,0-1 0,-1 1 0,1 0 0,0 0 0,0 0 0,0 0 0,-1 0 0,1 0 0,0 0 0,0 0 0,0 1 0,-1-1 0,1 0 0,0 0 0,0 1 0,-1-1 0,1 0 0,0 1 0,-1-1 0,1 0 0,0 1 0,-1-1 0,1 1 0,-1 0 0,1-1 0,-1 1 0,1-1 0,-1 1 0,1 0 0,0 1 0,5 5 0,-1 1 0,1-1 0,-1 1 0,-1 1 0,0-1 0,0 1 0,3 9 0,17 71 0,-18-64 0,12 65 0,-4 2 0,-4-1 0,-5 186 0,-6-246 0,-1 0 0,-1-1 0,-1 0 0,-2 0 0,-1 0 0,-2 0 0,-1-1 0,-1-1 0,-1 0 0,-2 0 0,0-1 0,-31 41 0,6-18 0,-41 58 0,71-93 0,-1 1 0,2 0 0,0 1 0,1 0 0,-6 22 0,-35 193 0,40-181 0,8-41 0,-1-1 0,-1 1 0,0-1 0,0 0 0,-1 1 0,0-1 0,-7 14 0,10-22 0,0 0 0,0-1 0,-1 1 0,1 0 0,-1 0 0,1-1 0,0 1 0,-1-1 0,1 1 0,-1 0 0,1-1 0,-1 1 0,0-1 0,1 1 0,-1-1 0,1 0 0,-1 1 0,0-1 0,0 0 0,1 1 0,-1-1 0,0 0 0,1 0 0,-1 1 0,-1-1 0,2-1 0,-1 1 0,0 0 0,1-1 0,-1 1 0,0-1 0,1 1 0,-1-1 0,1 0 0,-1 1 0,1-1 0,-1 0 0,1 1 0,0-1 0,-1 0 0,1 1 0,0-1 0,-1 0 0,1 0 0,0 0 0,-7-43 0,6-237 0,3 148 0,14 220 0,-7-32 0,2 0 0,2 0 0,21 52 0,-33-104 0,0 0 0,0 0 0,1-1 0,-1 1 0,1 0 0,-1 0 0,1-1 0,4 5 0,-5-7 0,0 1 0,-1-1 0,1 1 0,0-1 0,0 0 0,-1 0 0,1 1 0,0-1 0,0 0 0,-1 0 0,1 0 0,0 0 0,0 0 0,0 0 0,0 0 0,-1 0 0,1 0 0,0 0 0,0 0 0,-1-1 0,1 1 0,0 0 0,0-1 0,-1 1 0,1 0 0,0-1 0,0 1 0,-1-1 0,1 1 0,-1-1 0,1 1 0,0-1 0,-1 0 0,1 1 0,0-2 0,15-14 7,1 2 0,0 0 0,2 1 0,-1 1 0,32-16 1,106-37-226,-71 31-972,-46 17-5636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0.63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216 211 24575,'-4'-5'0,"1"0"0,-1 1 0,1-1 0,-1 1 0,-1-1 0,1 1 0,-1 1 0,1-1 0,-1 1 0,0-1 0,0 1 0,-1 1 0,1-1 0,-1 1 0,1 0 0,-8-2 0,9 4 0,0-1 0,1 1 0,-1 0 0,0 0 0,0 0 0,0 1 0,0-1 0,1 1 0,-1 0 0,0 0 0,1 1 0,-1-1 0,1 1 0,-1-1 0,1 1 0,-1 0 0,1 0 0,0 1 0,0-1 0,0 1 0,1-1 0,-1 1 0,0 0 0,1 0 0,-4 6 0,0 2 0,0 0 0,1 1 0,1-1 0,0 1 0,0 0 0,1 0 0,1 1 0,0-1 0,1 0 0,0 1 0,0-1 0,3 17 0,-2-26 0,0 0 0,1-1 0,0 1 0,-1 0 0,1 0 0,0-1 0,0 1 0,0-1 0,1 1 0,-1-1 0,1 1 0,-1-1 0,1 0 0,0 0 0,0 1 0,0-1 0,0-1 0,0 1 0,0 0 0,1 0 0,-1-1 0,0 1 0,1-1 0,0 0 0,-1 0 0,1 0 0,0 0 0,-1 0 0,1-1 0,0 1 0,0-1 0,-1 0 0,1 0 0,0 0 0,0 0 0,3 0 0,2-1 0,0 1 0,0-1 0,-1-1 0,1 1 0,0-1 0,0-1 0,-1 1 0,0-2 0,1 1 0,-1-1 0,12-8 0,-10 4 0,0-1 0,-1-1 0,0 0 0,-1 0 0,0 0 0,-1-1 0,0 0 0,0 0 0,-1-1 0,-1 0 0,0 0 0,0 0 0,-1 0 0,-1 0 0,0-1 0,-1 1 0,0-17 0,-4 5 0,-2 18 0,-3 14 0,3 3 0,1 1 0,0-1 0,0 1 0,1 0 0,1 0 0,0 0 0,0 0 0,1 0 0,1 0 0,0 0 0,1 1 0,2 15 0,-2-23 0,0-1 0,0 1 0,0 0 0,1 0 0,-1 0 0,1-1 0,0 1 0,1-1 0,-1 1 0,1-1 0,0 0 0,0 0 0,0 0 0,0-1 0,1 1 0,0-1 0,-1 0 0,1 0 0,0 0 0,1 0 0,-1 0 0,0-1 0,1 0 0,0 0 0,-1 0 0,1-1 0,0 0 0,0 0 0,0 0 0,0 0 0,0-1 0,9 0 0,-8 0 0,1 0 0,0-1 0,-1 0 0,0 0 0,1 0 0,-1-1 0,0 0 0,0-1 0,0 1 0,0-1 0,0 0 0,0 0 0,-1-1 0,0 0 0,7-6 0,-5 3 0,-1 0 0,1-1 0,-1 0 0,-1 0 0,0-1 0,0 0 0,0 0 0,-1 0 0,3-12 0,0-2 0,-1-1 0,-2-1 0,0 1 0,-2-1 0,-1 1 0,0-1 0,-5-32 0,4 53 0,-1 0 0,0 1 0,0-1 0,0 1 0,0 0 0,-1-1 0,1 1 0,-1 0 0,0 0 0,0 0 0,0 0 0,0 0 0,-1 0 0,1 1 0,-6-5 0,7 6 0,0 0 0,0 1 0,0-1 0,0 1 0,0-1 0,0 1 0,0 0 0,0-1 0,0 1 0,0 0 0,0 0 0,0 0 0,0-1 0,0 1 0,0 0 0,0 0 0,0 1 0,0-1 0,0 0 0,0 0 0,0 0 0,-1 1 0,0 0 0,1 0 0,-1 1 0,1-1 0,0 0 0,-1 1 0,1-1 0,0 0 0,0 1 0,0 0 0,0-1 0,0 1 0,0 0 0,0-1 0,0 1 0,1 0 0,-1 3 0,-2 7 0,0 0 0,2 0 0,-1 0 0,1 0 0,1 0 0,0 0 0,1 0 0,1 0 0,-1 0 0,2-1 0,0 1 0,0 0 0,1-1 0,0 0 0,11 20 0,-10-21 0,1-1 0,-1 0 0,2-1 0,-1 1 0,1-1 0,0-1 0,1 1 0,0-1 0,0 0 0,0-1 0,1 0 0,0 0 0,0-1 0,1 0 0,-1-1 0,1 0 0,0 0 0,15 2 0,-22-5 0,-1-1 0,1 1 0,0-1 0,0 0 0,-1 0 0,1 0 0,0 0 0,0 0 0,-1-1 0,1 0 0,0 1 0,-1-1 0,1 0 0,-1 0 0,1 0 0,-1 0 0,1-1 0,-1 1 0,4-4 0,-3 2 0,0 0 0,0 0 0,-1-1 0,1 0 0,-1 0 0,0 1 0,0-1 0,0 0 0,0-1 0,-1 1 0,2-5 0,1-12 0,-1 1 0,-1-1 0,-1 0 0,-1-24 0,-1 35 0,1 1 0,3-50 0,2 48 0,2 16 0,4 19 0,12 46-74,12 33 257,-29-90-428,0 0-1,1 0 0,0 0 0,1-1 1,12 15-1,6-1-6580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07:4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1667 24575,'15'-1'0,"0"-1"0,0 0 0,0-1 0,0-1 0,0 0 0,-1-1 0,0 0 0,0-1 0,0-1 0,-1 0 0,0-1 0,23-18 0,6-9 0,-2-2 0,44-51 0,18-31 0,121-184 0,56-150 0,-242 384 0,-26 46 0,1 1 0,1 0 0,30-39 0,-30 47 0,1 1 0,21-15 0,-18 15 0,27-27 0,81-106 0,-125 146 0,0 0 0,0 0 0,0 0 0,0 0 0,0 0 0,-1 0 0,1 0 0,0 0 0,0 0 0,0 0 0,0 0 0,0-1 0,0 1 0,0 0 0,0 0 0,0 0 0,0 0 0,-1 0 0,1 0 0,0 0 0,0 0 0,0 0 0,0 0 0,0 0 0,0 0 0,0 0 0,0 0 0,0 0 0,0 0 0,0-1 0,0 1 0,0 0 0,0 0 0,0 0 0,0 0 0,0 0 0,0 0 0,0 0 0,0 0 0,0 0 0,0-1 0,0 1 0,0 0 0,0 0 0,0 0 0,0 0 0,0 0 0,0 0 0,0 0 0,0 0 0,0 0 0,0 0 0,0-1 0,0 1 0,0 0 0,-15 6 0,-19 12 0,-364 210 0,391-225 0,2 0 0,0 0 0,0 0 0,-1-1 0,0 1 0,-10 2 0,16-5 0,0 0 0,0 0 0,0 0 0,0 0 0,-1 0 0,1 0 0,0 0 0,0 0 0,0 0 0,0 0 0,0 0 0,-1 0 0,1 0 0,0 0 0,0 0 0,0 0 0,0 0 0,0 0 0,-1 0 0,1 0 0,0 0 0,0 0 0,0 0 0,0-1 0,0 1 0,0 0 0,-1 0 0,1 0 0,0 0 0,0 0 0,0 0 0,0 0 0,0 0 0,0-1 0,0 1 0,0 0 0,0 0 0,-1 0 0,1 0 0,0 0 0,0-1 0,0 1 0,0 0 0,0 0 0,0 0 0,0 0 0,0 0 0,0-1 0,0 1 0,0 0 0,5-11 0,11-9 0,19-10 0,1 1 0,2 2 0,66-37 0,-15 9 0,-36 18 0,-23 16 0,1 1 0,53-26 0,-82 45 0,-1 0 0,1 1 0,0-1 0,-1 0 0,1 1 0,0-1 0,-1 1 0,1 0 0,0-1 0,0 1 0,-1 0 0,1 0 0,0 0 0,0 0 0,-1 0 0,1 1 0,0-1 0,-1 0 0,1 1 0,0 0 0,-1-1 0,1 1 0,0 0 0,-1 0 0,1-1 0,-1 1 0,0 1 0,1-1 0,-1 0 0,3 2 0,0 4 0,-1-1 0,1 1 0,-1 0 0,0-1 0,-1 1 0,3 10 0,-3-10 0,71 253-1365,-49-162-5461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4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713 131 24575,'-1'-3'0,"0"0"0,0 0 0,0 0 0,0 1 0,-1-1 0,1 1 0,-1-1 0,1 1 0,-1-1 0,0 1 0,0 0 0,-3-3 0,-13-20 0,17 23 0,1 0 0,-1 0 0,1 0 0,0 0 0,-1 0 0,1 0 0,0 0 0,0 0 0,0 0 0,0-1 0,1 1 0,-1 0 0,1 0 0,-1 0 0,1 0 0,-1 0 0,1 0 0,0 1 0,0-1 0,0 0 0,0 0 0,1 0 0,-1 1 0,0-1 0,1 1 0,-1-1 0,1 1 0,-1 0 0,1-1 0,3-1 0,-3 2 0,1-1 0,-1 1 0,1 0 0,0 0 0,0 0 0,0 0 0,0 0 0,0 1 0,-1-1 0,1 1 0,0 0 0,0 0 0,0 0 0,0 0 0,0 1 0,0-1 0,0 1 0,0-1 0,0 1 0,0 0 0,3 2 0,1 1 0,-1 1 0,1 0 0,-1 1 0,0-1 0,0 1 0,-1 0 0,1 1 0,-1-1 0,-1 1 0,1 0 0,-1 0 0,-1 1 0,6 12 0,1 7 0,-2 1 0,9 44 0,-10-31 0,-2 0 0,-1 1 0,-2 0 0,-3 0 0,-1 0 0,-9 55 0,0-43 0,-3 0 0,-1-1 0,-3 0 0,-32 64 0,-21 21 0,37-76 0,3 1 0,-33 94 0,61-149 0,1 1 0,0 0 0,0-1 0,1 1 0,0 0 0,1 0 0,-1-1 0,2 1 0,-1 0 0,4 15 0,-2-18 0,0-1 0,0 0 0,0 0 0,1 0 0,0 0 0,0 0 0,0-1 0,0 1 0,1-1 0,0 0 0,-1 0 0,2 0 0,-1 0 0,0-1 0,1 0 0,0 0 0,-1 0 0,7 2 0,14 5 0,0-1 0,1-1 0,-1-1 0,2-1 0,49 4 0,-50-3 0,-26-7 0,1 0 0,0 0 0,-1 1 0,1-1 0,-1 0 0,1 1 0,-1-1 0,1 1 0,-1-1 0,1 1 0,-1-1 0,0 1 0,1-1 0,-1 1 0,0-1 0,1 1 0,-1 0 0,0-1 0,0 1 0,1-1 0,-1 2 0,-1 1 0,1-1 0,-1 1 0,0 0 0,1-1 0,-1 1 0,-1-1 0,1 1 0,0-1 0,-1 0 0,1 1 0,-1-1 0,0 0 0,1 0 0,-4 2 0,-33 45 0,1 2 0,3 1 0,2 1 0,2 2 0,3 1 0,2 2 0,3 0 0,3 1 0,-24 120 0,26-68 0,4 0 0,5 197 0,43 223 0,-18-329 0,-14-171 0,11 211 0,-13-184 0,-3-1 0,-11 74 0,8-103 0,-1 0 0,-2-1 0,0 0 0,-2 0 0,-1-1 0,-18 33 0,18-41 0,-1-1 0,0 0 0,-1-1 0,-1 0 0,0-1 0,-1-1 0,-1 0 0,-1-1 0,-29 18 0,23-17 0,-1-2 0,0-1 0,0-1 0,-1-1 0,-1-1 0,1-1 0,-1-1 0,-39 3 0,62-9 0,1 1 0,-1-1 0,1 0 0,-1 0 0,1 0 0,-1 0 0,1-1 0,-1 1 0,1-1 0,0 1 0,-1-1 0,1 0 0,0 0 0,-1 0 0,1 0 0,0 0 0,0-1 0,-3-1 0,4 1 0,0 0 0,0 0 0,0 0 0,1 0 0,-1 0 0,0 0 0,1-1 0,0 1 0,-1 0 0,1 0 0,0 0 0,0-1 0,0 1 0,0 0 0,1 0 0,-1 0 0,1 0 0,-1-1 0,1 1 0,0 0 0,0 0 0,1-2 0,25-56-1365,9-5-5461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5.1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1 240 24575,'0'-151'0,"-1"235"0,3 110 0,-2-194 0,6 48 0,-5-47 0,-1 0 0,0 0 0,0 0 0,1-1 0,-1 1 0,0 0 0,1 0 0,-1-1 0,1 1 0,-1 0 0,1 0 0,-1-1 0,1 1 0,-1-1 0,1 1 0,0 0 0,-1-1 0,1 1 0,1 0 0,-1-1 0,0 0 0,-1-1 0,1 1 0,0 0 0,0 0 0,0 0 0,0-1 0,0 1 0,-1 0 0,1-1 0,0 1 0,0-1 0,-1 1 0,1-1 0,0 1 0,-1-1 0,1 1 0,0-1 0,-1 0 0,1 0 0,-1 1 0,1-1 0,-1 0 0,1 0 0,7-12 0,0 1 0,-1-1 0,0 0 0,-1 0 0,6-20 0,17-77 0,-10 34 0,-15 63 0,10-27 0,-11 45 0,-1 1 0,0 0 0,0 0 0,0 0 0,-1 0 0,1 7 0,-1-12 0,6 35 0,25 67 0,-27-90 0,1 0 0,0-1 0,1 0 0,0 0 0,1 0 0,0-1 0,1 0 0,13 13 0,-19-22 0,0 1 0,-1-1 0,1 0 0,0 0 0,0 0 0,0 0 0,0 0 0,1-1 0,-1 0 0,0 1 0,1-1 0,-1 0 0,1-1 0,5 2 0,-6-2 0,-1-1 0,0 1 0,1-1 0,-1 1 0,1-1 0,-1 0 0,0 0 0,0 1 0,0-2 0,1 1 0,-1 0 0,0 0 0,0-1 0,-1 1 0,1-1 0,0 0 0,0 1 0,-1-1 0,1 0 0,-1 0 0,1 0 0,0-3 0,5-8 0,-1 0 0,-1 0 0,0 0 0,0-1 0,-2 0 0,0 0 0,0 0 0,0-16 0,-1 2 0,-1 0 0,-2-1 0,-4-31 0,4 52 0,-1 0 0,1 1 0,-1-1 0,-1 1 0,0-1 0,0 1 0,0 0 0,-9-13 0,11 18 0,0 1 0,0-1 0,-1 1 0,1-1 0,0 1 0,-1 0 0,1-1 0,-1 1 0,0 0 0,1 0 0,-1 0 0,0 0 0,0 1 0,0-1 0,1 0 0,-1 1 0,0-1 0,0 1 0,0 0 0,0-1 0,0 1 0,0 0 0,0 0 0,0 0 0,0 1 0,0-1 0,0 0 0,0 1 0,0-1 0,0 1 0,1 0 0,-1 0 0,0-1 0,0 1 0,1 0 0,-1 1 0,0-1 0,1 0 0,-1 0 0,0 2 0,-4 3-85,1-1 0,0 1-1,0 1 1,0-1 0,1 0-1,0 1 1,0 0 0,1 0-1,0 0 1,0 1 0,1-1-1,0 1 1,0-1 0,1 1-1,-1 10 1,-2 14-6741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5.5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43 161 24575,'3'-6'0,"0"0"0,1 0 0,-1 0 0,1 1 0,0-1 0,7-6 0,-11 12 0,0 0 0,0 0 0,0 0 0,0 0 0,0-1 0,0 1 0,0 0 0,1 0 0,-1 0 0,0 0 0,0 0 0,0 0 0,0 0 0,0 0 0,0 0 0,0 0 0,0 0 0,0 0 0,1 0 0,-1 0 0,0 0 0,0 0 0,0 0 0,0 0 0,0 0 0,0 0 0,0 0 0,0 0 0,1 0 0,-1 0 0,0 0 0,0 0 0,0 0 0,0 0 0,0 0 0,0 1 0,0-1 0,0 0 0,0 0 0,0 0 0,0 0 0,0 0 0,1 0 0,-1 0 0,0 0 0,0 0 0,0 0 0,0 0 0,0 1 0,0-1 0,0 0 0,0 0 0,0 0 0,0 0 0,0 0 0,0 0 0,0 1 0,1 10 0,-3 15 0,2-24 0,-1 3 0,0 5 0,0-1 0,1 1 0,0 0 0,2 18 0,-2-26 0,1-1 0,-1 1 0,1 0 0,-1 0 0,1 0 0,0 0 0,-1-1 0,1 1 0,0 0 0,0-1 0,0 1 0,1-1 0,-1 1 0,0-1 0,0 1 0,1-1 0,-1 0 0,1 0 0,-1 0 0,1 0 0,0 0 0,-1 0 0,1 0 0,0 0 0,0-1 0,-1 1 0,1-1 0,0 1 0,0-1 0,0 0 0,0 1 0,2-1 0,-1-1 0,0 1 0,1-1 0,-1 1 0,0-1 0,0 0 0,0-1 0,1 1 0,-1 0 0,0-1 0,-1 0 0,1 1 0,0-1 0,0 0 0,-1-1 0,1 1 0,-1 0 0,0-1 0,0 1 0,0-1 0,0 0 0,0 1 0,2-6 0,2-4 0,0 0 0,-1 0 0,0-1 0,4-16 0,-6 18 0,-1 0 0,1 0 0,-2 0 0,0-1 0,0-19 0,-1 28 0,0 1 0,0-1 0,-1 1 0,1 0 0,-1-1 0,0 1 0,1 0 0,-1-1 0,0 1 0,0 0 0,0 0 0,-1 0 0,1 0 0,0 0 0,-1 0 0,1 0 0,-1 1 0,0-1 0,0 0 0,1 1 0,-1 0 0,0-1 0,0 1 0,-1 0 0,1 0 0,0 0 0,0 0 0,0 0 0,-1 0 0,1 1 0,0-1 0,-1 1 0,-4 0 0,2 0 0,-1 0 0,0 1 0,1 0 0,-1 0 0,1 0 0,-1 1 0,1-1 0,0 1 0,-1 1 0,1-1 0,0 1 0,1 0 0,-1 0 0,0 0 0,1 1 0,0 0 0,-1 0 0,2 0 0,-1 0 0,-6 10 0,1-2 0,1 0 0,1 0 0,0 1 0,0 1 0,2-1 0,-9 29 0,12-35 0,1 0 0,-1-1 0,2 1 0,-1 0 0,1 0 0,0 0 0,0 0 0,0 0 0,1 0 0,1 0 0,-1 0 0,1 0 0,0 0 0,0-1 0,1 1 0,0-1 0,7 11 0,-5-10 0,1 0 0,0-1 0,0 0 0,0 0 0,1 0 0,0-1 0,0 0 0,0-1 0,1 1 0,-1-1 0,1-1 0,0 1 0,0-1 0,10 2 0,-9-3-97,0 0-1,1 0 1,-1-1-1,1 0 1,-1-1-1,1 0 1,-1 0-1,0-1 1,1-1-1,-1 1 1,1-1-1,-1-1 0,13-5 1,14-9-6729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7.3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24575,'8'202'0,"-4"-167"0,2 1 0,1-1 0,18 53 0,-6-47 0,-19-40 0,1 0 0,-1 0 0,1 0 0,-1 0 0,1-1 0,-1 1 0,1 0 0,-1 0 0,1 0 0,0 0 0,0-1 0,-1 1 0,1 0 0,0-1 0,0 1 0,0-1 0,0 1 0,0-1 0,0 1 0,0-1 0,-1 1 0,2-1 0,-1 0 0,0 0 0,0 1 0,0-1 0,0 0 0,0 0 0,0 0 0,0 0 0,0 0 0,0 0 0,0-1 0,0 1 0,0 0 0,0 0 0,0-1 0,1 0 0,4-5 0,-1 0 0,0 0 0,0-1 0,0 0 0,-1 0 0,0 0 0,-1 0 0,1-1 0,-1 0 0,2-10 0,5-8 0,111-222 0,-162 290 0,36-36 0,-45 63 0,46-62 0,0-1 0,1 1 0,-1 0 0,2 0 0,-1 0 0,1 0 0,0 0 0,0 1 0,0 9 0,2-15 0,0 0 0,1 0 0,-1 1 0,1-1 0,-1 0 0,1 0 0,0 0 0,-1 0 0,1 1 0,1-1 0,-1 0 0,0-1 0,0 1 0,1 0 0,-1 0 0,1-1 0,-1 1 0,1 0 0,0-1 0,-1 0 0,1 1 0,0-1 0,0 0 0,0 0 0,0 0 0,0 0 0,0 0 0,1-1 0,-1 1 0,4 0 0,8 2 0,0-1 0,-1 0 0,24 0 0,-31-2 0,19 1 0,53 0 0,-73-1 0,0-1 0,0 1 0,0-1 0,0 0 0,0 0 0,-1-1 0,1 1 0,0-1 0,-1 0 0,1-1 0,-1 1 0,5-4 0,-7 4 0,1-1 0,-1 0 0,0 0 0,0 0 0,-1 0 0,1 0 0,-1 0 0,1 0 0,-1 0 0,0-1 0,0 1 0,0 0 0,-1-1 0,1 1 0,-1-1 0,0 1 0,0-7 0,0 2 0,-1 0 0,0 0 0,-1 0 0,0 0 0,0 1 0,-5-12 0,2 10 0,0 10 0,-1 21 0,2 31 0,5-38 0,1-1 0,0 1 0,1 0 0,1-1 0,7 20 0,-9-27 0,2 1 0,-1-1 0,1 1 0,0-1 0,0 0 0,1 0 0,0-1 0,0 1 0,1-1 0,0 0 0,8 6 0,-13-11 0,1 0 0,0 0 0,0 0 0,-1 0 0,1 0 0,0 0 0,0 0 0,0-1 0,0 1 0,0-1 0,0 1 0,0-1 0,0 0 0,0 0 0,0 0 0,0 0 0,0 0 0,0 0 0,0-1 0,0 1 0,3-2 0,-2 1 0,0-1 0,1 0 0,-1 0 0,0 0 0,0 0 0,0-1 0,-1 1 0,1-1 0,0 0 0,3-5 0,2-5 0,0 0 0,-1 0 0,0-1 0,7-24 0,-6 14 0,-2 0 0,-1-1 0,-1 0 0,-1 0 0,0-31 0,-2 73 0,0 0 0,1 1 0,1-1 0,0 0 0,8 22 0,-9-33 0,1 0 0,-1 0 0,1-1 0,0 1 0,1-1 0,-1 1 0,1-1 0,0 0 0,6 5 0,-7-8 0,0 0 0,0 0 0,0 0 0,0 0 0,0 0 0,0-1 0,1 1 0,-1-1 0,0 0 0,1 0 0,-1 0 0,1 0 0,0-1 0,-1 0 0,1 1 0,-1-1 0,8-1 0,-7 0 0,-1 0 0,0 0 0,1 0 0,-1 0 0,0 0 0,1-1 0,-1 1 0,0-1 0,0 0 0,0 0 0,0 0 0,-1-1 0,1 1 0,3-5 0,0 0 0,0 0 0,-1-1 0,0 1 0,-1-1 0,5-9 0,-3 2 0,-1 0 0,0 0 0,4-21 0,-9 44 0,1 1 0,-1-1 0,2 1 0,-1-1 0,1 0 0,0 0 0,1 0 0,0 0 0,0 0 0,0 0 0,7 8 0,-8-12 0,0-1 0,0 1 0,1-1 0,-1 0 0,1 0 0,0 0 0,0 0 0,0 0 0,1 0 0,-1-1 0,1 0 0,-1 0 0,1 0 0,0 0 0,-1 0 0,1-1 0,0 1 0,0-1 0,0 0 0,1-1 0,-1 1 0,0-1 0,0 1 0,8-2 0,-9 1 0,0-1 0,-1 0 0,1 1 0,-1-1 0,1 0 0,-1-1 0,1 1 0,-1 0 0,0-1 0,0 1 0,1-1 0,-1 0 0,0 1 0,0-1 0,-1 0 0,1 0 0,0 0 0,-1-1 0,1 1 0,-1 0 0,0-1 0,1 1 0,-1-1 0,0 1 0,-1-1 0,1 1 0,0-1 0,-1 0 0,1 1 0,-1-1 0,0 0 0,0 1 0,-1-4 0,1-2 0,0 0 0,-1 0 0,0 0 0,0 0 0,-1 0 0,0 1 0,0-1 0,-1 1 0,0-1 0,-5-8 0,3 8 0,-1 1 0,0-1 0,-1 1 0,0 0 0,0 1 0,-1 0 0,1 0 0,-1 0 0,-17-8 0,19 11 0,-1 0 0,0 0 0,0 0 0,0 0 0,-1 1 0,1 1 0,-1-1 0,1 1 0,-1 0 0,1 1 0,-1 0 0,-15 1 0,22 0 0,0-1 0,-1 0 0,1 1 0,-1-1 0,1 1 0,0-1 0,-1 1 0,1-1 0,0 1 0,-1 0 0,1 0 0,0 0 0,-1 1 0,1-2 0,1 1 0,0-1 0,-1 1 0,1 0 0,0-1 0,-1 1 0,1-1 0,0 1 0,0-1 0,0 1 0,0 0 0,0-1 0,-1 1 0,1-1 0,0 1 0,0 0 0,0-1 0,1 1 0,-1-1 0,0 1 0,0 0 0,0 0 0,1 1 0,1 0 0,-1 0 0,0 0 0,1 0 0,-1 0 0,1 0 0,-1-1 0,1 1 0,0 0 0,0-1 0,0 0 0,0 1 0,0-1 0,0 0 0,3 1 0,6 3 0,2-1 0,-1 0 0,0-1 0,1-1 0,-1 1 0,1-2 0,0 0 0,16-1 0,-10-1 0,0-1 0,0 0 0,-1-2 0,1 0 0,17-7 0,-32 10 0,0 0 0,0-1 0,0 1 0,0-1 0,-1 0 0,1 0 0,0-1 0,-1 1 0,0-1 0,0 1 0,0-1 0,0 0 0,0 0 0,0-1 0,3-4 0,-25 27 0,15-11 0,1-1 0,-1 1 0,2 0 0,-1 0 0,1 0 0,0 0 0,1 0 0,-1 1 0,2-1 0,-1 12 0,1-17 0,1 0 0,-1 1 0,1-1 0,-1 0 0,1 0 0,0 0 0,0 1 0,0-1 0,1 0 0,-1 0 0,1-1 0,0 1 0,0 0 0,0 0 0,0-1 0,0 1 0,0-1 0,1 0 0,-1 0 0,1 0 0,-1 0 0,1 0 0,0 0 0,0-1 0,0 1 0,0-1 0,0 0 0,6 2 0,-2-2 0,0 0 0,0 0 0,1-1 0,-1 0 0,0 0 0,1-1 0,-1 0 0,0 0 0,0 0 0,0-1 0,0 0 0,0-1 0,0 0 0,0 0 0,-1 0 0,1-1 0,-1 0 0,10-7 0,-11 7 0,-1 0 0,1 0 0,-1 0 0,0 0 0,0-1 0,0 1 0,-1-1 0,1 0 0,-1-1 0,0 1 0,-1 0 0,1-1 0,-1 0 0,0 1 0,-1-1 0,1 0 0,-1 0 0,0 0 0,0 0 0,-1 0 0,0 0 0,-1-12 0,0 15 0,1 1 0,-1-1 0,1 1 0,-1-1 0,0 1 0,0-1 0,0 1 0,0-1 0,-1 1 0,1 0 0,-1 0 0,1 0 0,-1 0 0,0 0 0,1 0 0,-1 0 0,0 0 0,-1 1 0,1-1 0,0 1 0,0-1 0,-1 1 0,1 0 0,0 0 0,-1 0 0,1 0 0,-1 0 0,0 1 0,-3-1 0,3 1 0,0 0 0,0 0 0,0 0 0,0 1 0,0-1 0,0 1 0,0 0 0,0 0 0,1 0 0,-1 0 0,0 1 0,1-1 0,-1 1 0,1-1 0,-1 1 0,1 0 0,0 0 0,0 0 0,-1 0 0,2 0 0,-1 1 0,0-1 0,0 1 0,1-1 0,-3 6 0,2-5 0,1 0 0,0 0 0,0 0 0,0 1 0,0-1 0,0 0 0,1 0 0,-1 1 0,1-1 0,0 0 0,0 1 0,0-1 0,1 0 0,-1 1 0,1-1 0,-1 0 0,1 0 0,0 0 0,1 0 0,1 4 0,0-2 0,0-1 0,0 0 0,0 0 0,1 0 0,-1 0 0,1-1 0,0 0 0,0 1 0,1-1 0,-1-1 0,10 6 0,-5-4 0,0-1 0,0 1 0,0-1 0,0-1 0,1 0 0,0 0 0,-1-1 0,1 0 0,-1-1 0,1 0 0,0 0 0,0-1 0,16-3 0,-21 1 0,-1 1 0,1 0 0,-1-1 0,0 0 0,0 0 0,0 0 0,0-1 0,0 1 0,-1-1 0,0 0 0,0 0 0,0 0 0,0 0 0,0 0 0,-1-1 0,0 0 0,0 1 0,2-7 0,-2 4 0,1-1 0,-1 1 0,-1-1 0,0 1 0,0-1 0,0 1 0,-1-1 0,0 1 0,0-1 0,-1 0 0,-2-9 0,-5 3 109,7 14-150,1 0 0,0 0 0,-1 0 0,1 0 0,-1 0 0,1 0 0,0 0 0,-1 1 1,1-1-1,0 0 0,-1 0 0,1 0 0,0 0 0,-1 0 0,1 1 0,0-1 0,-1 0 0,1 0 0,0 1 0,-1-1 0,1 0 0,0 1 0,0-1 0,-1 0 0,1 0 0,0 1 0,0-1 1,0 0-1,0 1 0,-1-1 0,1 1 0,0-1 0,0 0 0,0 1 0,0 0 0,-4 12-6785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7.6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177 0 24575,'-4'23'0,"-7"15"0,-9 11 0,-7 6 0,-2 2 0,-2-3 0,1-8 0,5-10-8191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54 315 24575,'-9'14'0,"-3"12"0,1 12 0,2 8 0,2 5 0,3-2 0,2-5 0,6-9 0,6-16 0,2-11-8191</inkml:trace>
  <inkml:trace contextRef="#ctx0" brushRef="#br0" timeOffset="1">159 1 24575,'-5'27'0,"4"13"0,5 4 0,8 0 0,5-9 0,0-9-8191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182 0 24575,'-2'39'0,"-13"73"0,0-18 0,-8 607 0,22-676 0,1 28 0,0-50 0,1 1 0,-1-1 0,1 1 0,-1 0 0,1-1 0,0 0 0,1 1 0,-1-1 0,0 0 0,4 6 0,-5-9 0,0 0 0,1 0 0,-1 1 0,0-1 0,0 0 0,0 0 0,1 1 0,-1-1 0,0 0 0,0 0 0,1 0 0,-1 0 0,0 0 0,0 1 0,1-1 0,-1 0 0,0 0 0,1 0 0,-1 0 0,0 0 0,0 0 0,1 0 0,-1 0 0,0 0 0,1 0 0,-1 0 0,0 0 0,1 0 0,-1 0 0,0 0 0,0 0 0,1-1 0,-1 1 0,0 0 0,0 0 0,1 0 0,-1 0 0,0-1 0,0 1 0,1 0 0,-1 0 0,0 0 0,0-1 0,0 1 0,1 0 0,-1 0 0,0-1 0,0 1 0,0 0 0,0 0 0,0-1 0,8-17 0,-1-8 0,-1 0 0,-2-1 0,3-46 0,-7-85 0,0 136 0,-1-15 0,-1 0 0,-3 0 0,-15-66 0,16 86 0,-2 1 0,0 0 0,-1 0 0,0 0 0,-2 1 0,0 0 0,0 0 0,-1 1 0,-1 0 0,-16-15 0,11 14 0,11 12 0,0-1 0,1 0 0,0 0 0,0 0 0,-6-9 0,10 13 0,0 0 0,0-1 0,0 1 0,0 0 0,-1 0 0,1-1 0,0 1 0,0 0 0,0-1 0,0 1 0,0 0 0,0 0 0,0-1 0,0 1 0,0 0 0,0-1 0,0 1 0,0 0 0,0-1 0,0 1 0,0 0 0,0 0 0,0-1 0,0 1 0,1 0 0,-1-1 0,0 1 0,0 0 0,0 0 0,0-1 0,0 1 0,1 0 0,-1 0 0,0 0 0,0-1 0,1 1 0,-1 0 0,0 0 0,0 0 0,1 0 0,-1-1 0,0 1 0,0 0 0,1 0 0,-1 0 0,0 0 0,1 0 0,-1 0 0,0 0 0,1 0 0,-1 0 0,20-1 0,-19 2 0,165 16-1365,-101-12-5461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8.7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0 24575,'-4'9'0,"-2"12"0,0 11 0,2 14 0,0 7 0,2 0 0,1 0 0,1-6 0,4-9 0,2-12-8191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 24575,'-18'27'0,"-5"22"0,0 16 0,5 6 0,6 0 0,4-13-8191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1.70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105 201 24575,'-1'-1'0,"0"0"0,0 0 0,0 0 0,0 0 0,0 0 0,0 0 0,-1 0 0,1 0 0,0 1 0,-1-1 0,1 0 0,-1 1 0,1-1 0,0 1 0,-1 0 0,1 0 0,-1-1 0,1 1 0,-1 0 0,1 0 0,-1 0 0,-2 1 0,1 0 0,1 0 0,0 0 0,0 0 0,0 0 0,0 0 0,0 1 0,0-1 0,0 1 0,0-1 0,0 1 0,1 0 0,-4 3 0,0 3 0,1-1 0,-1 1 0,1-1 0,1 1 0,-1 0 0,-3 16 0,4-10 0,0-1 0,1 1 0,1 0 0,0 0 0,0 0 0,2-1 0,2 19 0,-2-26 0,0-1 0,1 0 0,-1 0 0,1 0 0,0 0 0,0-1 0,1 1 0,0-1 0,-1 1 0,2-1 0,-1 0 0,0 0 0,1 0 0,0 0 0,0-1 0,0 1 0,0-1 0,0 0 0,1 0 0,-1-1 0,1 1 0,6 1 0,-2 0 0,1-1 0,-1-1 0,1 0 0,0 0 0,0-1 0,0 0 0,0-1 0,-1 0 0,1-1 0,0 0 0,0 0 0,0-1 0,-1 0 0,1-1 0,-1 0 0,1 0 0,-1-1 0,0 0 0,-1-1 0,15-10 0,-10 6 0,-1 0 0,0-1 0,-1-1 0,0 0 0,-1-1 0,0 0 0,-1 0 0,0-1 0,-1 0 0,-1-1 0,0 1 0,8-25 0,-13 33 0,-1-1 0,0 1 0,-1-1 0,1 1 0,-1-1 0,-1-5 0,1 10 0,0 0 0,0 0 0,0 0 0,0 0 0,0 0 0,-1 0 0,1 1 0,0-1 0,-1 0 0,1 0 0,0 0 0,-1 0 0,1 1 0,-1-1 0,1 0 0,-1 0 0,0 0 0,0 1 0,0 0 0,1 0 0,-1 0 0,0 0 0,1 0 0,-1 0 0,0 0 0,1 0 0,-1 0 0,1 0 0,-1 0 0,0 0 0,1 0 0,-1 1 0,0-1 0,1 0 0,-1 0 0,1 1 0,-1-1 0,1 0 0,-1 1 0,1-1 0,-1 1 0,1-1 0,-1 1 0,1-1 0,-1 2 0,-4 4 0,0 1 0,1 0 0,0 0 0,0 0 0,0 0 0,1 1 0,1-1 0,-1 1 0,1 0 0,0 0 0,1 0 0,0 0 0,0 0 0,1 0 0,0 0 0,0 0 0,1 0 0,0 0 0,0 0 0,1 0 0,4 11 0,-4-15 0,1 0 0,0-1 0,-1 1 0,2-1 0,-1 0 0,0 0 0,0 0 0,1 0 0,0-1 0,0 1 0,-1-1 0,1 0 0,0 0 0,1 0 0,-1-1 0,0 1 0,0-1 0,1 0 0,-1 0 0,7 0 0,-7-1 0,-1 1 0,0-1 0,0 0 0,0 0 0,0 0 0,1 0 0,-1-1 0,0 1 0,0-1 0,0 0 0,0 0 0,0 0 0,0 0 0,0 0 0,0-1 0,0 1 0,-1-1 0,1 0 0,-1 0 0,1 0 0,-1 0 0,1 0 0,-1-1 0,0 1 0,0-1 0,0 1 0,-1-1 0,4-5 0,-3 2 0,-1 1 0,1-1 0,-1 0 0,0 1 0,0-1 0,-1 0 0,0 0 0,0 1 0,0-1 0,-1 0 0,1 0 0,-1 1 0,-1-1 0,1 0 0,-1 1 0,-3-7 0,1 4 0,0 1 0,-1 0 0,0 0 0,0 1 0,0-1 0,-1 1 0,0 0 0,0 1 0,0-1 0,-12-6 0,13 9 0,-23-17 0,28 20 0,-1 0 0,1-1 0,0 1 0,-1 0 0,1 0 0,0-1 0,-1 1 0,1 0 0,-1-1 0,1 1 0,0 0 0,0-1 0,-1 1 0,1 0 0,0-1 0,0 1 0,-1-1 0,1 1 0,0 0 0,0-1 0,0 1 0,0-1 0,0 1 0,0-1 0,0 1 0,0-1 0,0 1 0,0 0 0,0-1 0,0 1 0,0-1 0,0 1 0,0-1 0,0 1 0,0-1 0,0 1 0,1 0 0,-1-1 0,0 1 0,0-1 0,1 1 0,-1 0 0,0-1 0,0 1 0,1 0 0,-1-1 0,0 1 0,1 0 0,-1-1 0,1 1 0,-1 0 0,0 0 0,1 0 0,-1-1 0,1 1 0,-1 0 0,1 0 0,21-6 0,0 1 0,0 1 0,37-2 0,19-4 0,-55 6 0,0-2 0,-1 0 0,39-16 0,-55 19 0,0 0 0,0 0 0,0 0 0,0-1 0,0 0 0,-1 0 0,1-1 0,-1 1 0,0-1 0,-1 0 0,1-1 0,-1 1 0,0-1 0,-1 1 0,1-1 0,-1 0 0,3-9 0,-5 14 0,0 0 0,-1 0 0,1 0 0,-1-1 0,0 1 0,1 0 0,-1-1 0,0 1 0,0 0 0,0-1 0,0 1 0,0 0 0,0-1 0,0 1 0,0 0 0,0-1 0,-1 1 0,1 0 0,-1-1 0,1 1 0,-1 0 0,1 0 0,-1 0 0,0 0 0,1-1 0,-1 1 0,0 0 0,0 0 0,0 0 0,0 0 0,0 1 0,0-1 0,0 0 0,0 0 0,0 0 0,0 1 0,-1-1 0,-1 0 0,1 1 0,-1-1 0,1 1 0,-1 0 0,0 0 0,1 0 0,-1 0 0,0 0 0,1 0 0,-1 1 0,1 0 0,-1-1 0,1 1 0,-1 0 0,1 0 0,-1 0 0,1 1 0,0-1 0,-4 3 0,0 2 0,0 0 0,1 0 0,0 1 0,0 0 0,1 0 0,-1 0 0,1 0 0,1 1 0,0-1 0,0 1 0,0 0 0,1 0 0,0 0 0,-1 13 0,0 0 0,1 1 0,1 0 0,1 0 0,4 30 0,-1-36 0,0-1 0,0 0 0,2 0 0,-1 0 0,2 0 0,0-1 0,10 16 0,-11-21 0,1 0 0,0-1 0,0 0 0,1 0 0,0 0 0,0-1 0,1 0 0,0-1 0,0 0 0,0 0 0,18 9 0,-24-14 0,1 1 0,-1-1 0,1 0 0,-1 0 0,1 0 0,-1 0 0,1-1 0,0 1 0,-1-1 0,1 1 0,0-1 0,-1 0 0,1 0 0,0 0 0,-1-1 0,1 1 0,0-1 0,-1 1 0,1-1 0,0 0 0,-1 0 0,1 0 0,-1 0 0,0 0 0,1-1 0,-1 1 0,0-1 0,0 1 0,0-1 0,0 0 0,0 0 0,0 0 0,0 0 0,-1 0 0,1-1 0,-1 1 0,1 0 0,0-4 0,5-10 0,-1-1 0,-1 1 0,0-1 0,-1 0 0,1-18 0,2-2 0,-5 25 0,1 0 0,1 0 0,0 0 0,0 1 0,12-21 0,-15 30 0,0 0 0,1 0 0,-1 0 0,1 0 0,-1 0 0,1 0 0,0 1 0,0-1 0,0 0 0,0 1 0,0 0 0,0-1 0,0 1 0,0 0 0,1 0 0,-1 0 0,1 1 0,-1-1 0,0 0 0,1 1 0,-1 0 0,1-1 0,-1 1 0,1 0 0,-1 0 0,1 0 0,-1 1 0,1-1 0,-1 1 0,1-1 0,-1 1 0,0 0 0,1 0 0,-1 0 0,4 2 0,1 1 0,-1 1 0,1-1 0,-1 1 0,1 0 0,-2 1 0,1 0 0,0 0 0,-1 0 0,0 0 0,-1 1 0,0 0 0,0 0 0,0 0 0,-1 0 0,1 1 0,1 9 0,1 1 0,-2 1 0,0 0 0,-1 0 0,-1 1 0,0 30 0,-2-46 0,-1-1 0,1 1 0,-1 0 0,0-1 0,0 1 0,0-1 0,0 1 0,-1-1 0,1 0 0,-1 1 0,0-1 0,0 0 0,0 0 0,0 0 0,-1 0 0,1-1 0,-1 1 0,1-1 0,-1 1 0,0-1 0,0 0 0,0 0 0,-1 0 0,1 0 0,0-1 0,-1 0 0,1 1 0,-1-1 0,1 0 0,-1-1 0,-5 2 0,4-1 0,-1-1 0,1 1 0,-1-1 0,0 0 0,1 0 0,-1-1 0,1 1 0,-1-1 0,1-1 0,-1 1 0,1-1 0,0 0 0,-1 0 0,1 0 0,0-1 0,0 1 0,1-1 0,-1-1 0,1 1 0,-6-6 0,8 7 4,0 0-1,0 0 0,1 0 1,-1 0-1,1 0 0,0 0 1,0 0-1,0 0 0,0-1 1,0 1-1,0-1 0,0 1 0,1 0 1,-1-1-1,1 1 0,0-1 1,0 1-1,0-1 0,0 1 1,0-1-1,0 1 0,1-1 1,-1 1-1,1-1 0,-1 1 1,1-1-1,0 1 0,0 0 1,0-1-1,1 1 0,-1 0 1,0 0-1,1 0 0,0 0 1,2-3-1,3-1-168,0 0 0,0 0 0,1 0 0,0 1 0,0 0 0,0 1 0,0 0 0,12-4 0,19-5-6661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68 24575,'-1'38'0,"0"-21"0,1 0 0,0 0 0,2 0 0,3 19 0,-5-35 0,0-1 0,0 1 0,0-1 0,0 1 0,0-1 0,0 1 0,0-1 0,0 1 0,0-1 0,0 1 0,0-1 0,1 1 0,-1-1 0,0 1 0,0-1 0,0 1 0,1-1 0,-1 0 0,0 1 0,1-1 0,-1 1 0,0-1 0,1 0 0,-1 1 0,1-1 0,-1 0 0,0 0 0,1 1 0,-1-1 0,1 0 0,-1 0 0,1 1 0,-1-1 0,1 0 0,-1 0 0,1 0 0,-1 0 0,1 0 0,-1 0 0,2 0 0,-1-1 0,1 0 0,-1-1 0,1 1 0,-1 0 0,1-1 0,-1 1 0,0-1 0,0 1 0,0-1 0,2-3 0,20-49 0,-16 29 0,-6 18 0,1 0 0,0 0 0,0 0 0,5-11 0,1 35 0,-5-8 0,-1 0 0,2-1 0,-1 1 0,1-1 0,0 0 0,1 0 0,0 0 0,0-1 0,1 1 0,11 11 0,-14-16 0,0 0 0,0-1 0,1 0 0,-1 0 0,0 0 0,1 0 0,-1 0 0,1-1 0,0 1 0,-1-1 0,1 0 0,0 0 0,0-1 0,0 1 0,0-1 0,0 0 0,-1 0 0,1 0 0,0 0 0,0-1 0,0 1 0,0-1 0,0 0 0,-1 0 0,1-1 0,0 1 0,-1-1 0,6-3 0,-3 1 0,0 0 0,-1 0 0,1 0 0,-1-1 0,0 0 0,0 0 0,0-1 0,-1 1 0,0-1 0,0 0 0,0 0 0,-1 0 0,4-9 0,-2 2 0,-1 0 0,0 0 0,-1-1 0,0 1 0,1-28 0,-6 20 0,-5 32 0,-8 37 0,-2 51 0,-6 187 0,17-181 0,1 13 0,3-40 0,-22 138 0,21-203 0,0-1 0,0 0 0,-1-1 0,-10 21 0,13-30 0,0 0 0,0 0 0,0 0 0,0 0 0,0 0 0,0 0 0,-1-1 0,1 1 0,-1-1 0,1 1 0,-1-1 0,1 1 0,-1-1 0,0 0 0,0 0 0,0 0 0,0 0 0,1 0 0,-1 0 0,0 0 0,-1-1 0,1 1 0,0-1 0,0 0 0,0 1 0,0-1 0,0 0 0,0 0 0,-1 0 0,1-1 0,0 1 0,0 0 0,0-1 0,-3-1 0,-4-2 10,1-1-1,-1 0 1,1-1-1,1 0 1,-1 0-1,1-1 0,0 0 1,0 0-1,1 0 1,0-1-1,-9-16 1,-1-3-503,2-1 0,-16-40 0,2-10-6333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49.9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 24575,'-4'18'0,"-2"14"0,0 12 0,2 2 0,1-7-8191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0.9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39 250 24575,'-2'2'0,"-1"-1"0,1 1 0,-1-1 0,1 1 0,-1 0 0,1 0 0,0 0 0,0 1 0,0-1 0,0 0 0,1 1 0,-1-1 0,0 1 0,1 0 0,0-1 0,0 1 0,0 0 0,0 0 0,0 0 0,0 0 0,1 0 0,-1 0 0,1 0 0,0 0 0,0 4 0,0-5 0,1-1 0,-1 1 0,1 0 0,-1 0 0,1-1 0,-1 1 0,1 0 0,0 0 0,0-1 0,0 1 0,0-1 0,0 1 0,0-1 0,1 1 0,-1-1 0,0 0 0,1 0 0,-1 0 0,1 0 0,-1 0 0,1 0 0,0 0 0,-1 0 0,1 0 0,0-1 0,0 1 0,-1-1 0,1 1 0,0-1 0,0 0 0,0 1 0,0-1 0,-1 0 0,1 0 0,0-1 0,0 1 0,0 0 0,0-1 0,-1 1 0,4-2 0,-1 1 0,-1-1 0,1 0 0,0 0 0,-1 0 0,0 0 0,1-1 0,-1 1 0,0-1 0,0 0 0,0 0 0,-1 0 0,1 0 0,-1 0 0,0 0 0,0-1 0,0 0 0,0 1 0,0-1 0,-1 0 0,0 0 0,2-4 0,-2 5 0,0 1 0,-1-1 0,1 1 0,0-1 0,-1 0 0,0 1 0,1-1 0,-1 0 0,0 1 0,0-1 0,-1 0 0,1 1 0,0-1 0,-1 1 0,0-1 0,1 0 0,-1 1 0,0 0 0,-1-1 0,1 1 0,0-1 0,-1 1 0,1 0 0,-1 0 0,1 0 0,-1 0 0,0 0 0,0 0 0,0 1 0,0-1 0,0 0 0,-4-1 0,5 3 0,-1-1 0,1 0 0,-1 1 0,0 0 0,1-1 0,-1 1 0,1 0 0,-1 0 0,1 0 0,-1 0 0,0 0 0,1 0 0,-1 0 0,1 1 0,-1-1 0,0 0 0,1 1 0,-1-1 0,1 1 0,0 0 0,-2 0 0,0 1 0,1 0 0,0 0 0,-1 1 0,1-1 0,0 0 0,0 1 0,1-1 0,-1 1 0,0-1 0,-1 5 0,-1 2 0,1 0 0,0-1 0,1 2 0,0-1 0,0 0 0,0 13 0,2-17 0,0 0 0,0 0 0,1 0 0,0 0 0,0 0 0,0 0 0,1 0 0,-1 0 0,1-1 0,0 1 0,1-1 0,-1 1 0,1-1 0,0 0 0,0 0 0,0 0 0,0 0 0,1 0 0,0-1 0,0 1 0,0-1 0,0 0 0,7 4 0,-4-4 0,-1 0 0,0 0 0,1-1 0,-1 1 0,1-1 0,0-1 0,0 1 0,0-1 0,0-1 0,0 1 0,0-1 0,0 0 0,0-1 0,-1 1 0,1-1 0,0-1 0,7-2 0,-9 2 0,-1 0 0,0 0 0,0 0 0,0-1 0,0 0 0,0 1 0,0-2 0,-1 1 0,1 0 0,-1-1 0,0 1 0,0-1 0,-1 0 0,1 0 0,-1 0 0,0 0 0,0-1 0,0 1 0,0-1 0,-1 1 0,1-6 0,2-6 0,-2 0 0,0 0 0,0 0 0,-3-30 0,-1 76 0,5-18 0,6-41 0,-5-10 0,-4 38 0,0 0 0,0 0 0,0-1 0,0 1 0,-1 0 0,1 0 0,0-1 0,0 1 0,-1 0 0,1 0 0,-1 0 0,1-1 0,-1 1 0,0 0 0,1 0 0,-1 0 0,0 0 0,0 0 0,0 0 0,1 0 0,-1 0 0,0 1 0,0-1 0,0 0 0,-1 1 0,1-1 0,-2 0 0,3 1 0,-1 0 0,0 0 0,0 0 0,1 0 0,-1 0 0,0 0 0,1 0 0,-1 1 0,0-1 0,1 0 0,-1 1 0,1-1 0,-1 0 0,0 1 0,1-1 0,-1 1 0,1-1 0,-1 1 0,1-1 0,-1 1 0,1-1 0,0 1 0,-1-1 0,1 1 0,0 0 0,-1-1 0,1 1 0,0 0 0,0-1 0,-1 1 0,1 0 0,0 0 0,-6 27 0,6-26 0,-2 5 0,2 1 0,-1 0 0,1 0 0,0 0 0,0 0 0,1-1 0,0 1 0,1 0 0,-1-1 0,2 1 0,-1-1 0,1 1 0,6 11 0,-6-14 0,0-1 0,1 1 0,0-1 0,-1 0 0,1 0 0,0-1 0,1 1 0,-1-1 0,1 0 0,-1 0 0,1 0 0,0-1 0,0 1 0,0-1 0,1 0 0,-1-1 0,0 0 0,1 1 0,-1-2 0,8 2 0,-8-2 0,0 0 0,0 0 0,1 0 0,-1-1 0,0 1 0,0-1 0,0 0 0,0-1 0,0 1 0,0-1 0,0 0 0,0 0 0,-1-1 0,1 0 0,5-4 0,-3 1 0,0 0 0,-1 0 0,0-1 0,-1 1 0,0-1 0,0-1 0,0 1 0,5-13 0,0-3 0,-2 0 0,0-1 0,-1 0 0,-2 0 0,4-41 0,-7 52 0,-1 1 0,1 0 0,-1 0 0,-1 0 0,0 0 0,-1-1 0,-4-21 0,5 34 0,0-1 0,0 1 0,0 0 0,0-1 0,-1 1 0,1 0 0,0-1 0,0 1 0,0 0 0,0-1 0,0 1 0,0 0 0,-1-1 0,1 1 0,0 0 0,0 0 0,0-1 0,-1 1 0,1 0 0,0 0 0,0-1 0,-1 1 0,1 0 0,0 0 0,0 0 0,-1 0 0,1-1 0,0 1 0,-1 0 0,1 0 0,0 0 0,-1 0 0,1 0 0,0 0 0,-1 0 0,-8 9 0,-5 21 0,5-4 0,1 0 0,1 0 0,1 1 0,1 0 0,1 0 0,2 0 0,1 1 0,0-1 0,5 28 0,-3-49 0,0 0 0,1-1 0,-1 1 0,1-1 0,3 7 0,-4-12 0,-1 1 0,0-1 0,0 1 0,0-1 0,1 0 0,-1 1 0,0-1 0,1 1 0,-1-1 0,0 0 0,1 1 0,-1-1 0,1 0 0,-1 1 0,1-1 0,-1 0 0,0 0 0,1 1 0,-1-1 0,1 0 0,-1 0 0,1 0 0,-1 0 0,2 1 0,-1-2 0,0 1 0,0-1 0,-1 1 0,1-1 0,0 0 0,0 1 0,-1-1 0,1 0 0,0 1 0,-1-1 0,1 0 0,0 0 0,-1 0 0,1 1 0,-1-1 0,0 0 0,1 0 0,0-2 0,10-29 0,12-27 0,-22 56 0,1 0 0,0-1 0,0 1 0,0 0 0,0 1 0,0-1 0,0 0 0,1 1 0,-1-1 0,1 1 0,0 0 0,0 0 0,4-3 0,-6 5 0,1-1 0,-1 1 0,0 0 0,1 0 0,-1 0 0,0 0 0,1 0 0,-1 0 0,0 0 0,1 0 0,-1 0 0,0 1 0,1-1 0,-1 1 0,0-1 0,0 1 0,1-1 0,-1 1 0,0 0 0,0-1 0,0 1 0,0 0 0,0 0 0,0 0 0,0 0 0,0 0 0,0 0 0,-1 0 0,1 0 0,0 0 0,0 1 0,-1-1 0,1 1 0,3 6 0,0 0 0,-1-1 0,5 16 0,-1 8 0,-4-17 0,1-1 0,0 0 0,8 18 0,-8-26-1365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1.3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24575,'-5'18'0,"-1"19"0,0 13 0,2 1 0,0-7-8191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1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0 127 24575,'2'-9'0,"-1"4"0,0 0 0,1 0 0,-1 1 0,1-1 0,0 1 0,3-7 0,-5 11 0,1 1 0,-1-1 0,0 0 0,1 0 0,-1 0 0,1 0 0,-1 0 0,1 0 0,-1 1 0,0-1 0,1 0 0,-1 0 0,0 0 0,1 1 0,-1-1 0,1 0 0,-1 1 0,0-1 0,0 0 0,1 1 0,-1-1 0,0 0 0,0 1 0,1-1 0,-1 1 0,0-1 0,0 0 0,0 1 0,0-1 0,0 1 0,0-1 0,1 1 0,-1-1 0,0 1 0,10 24 0,-8-20 0,-1-1 0,1-1 0,0 1 0,-1-1 0,2 1 0,-1-1 0,0 0 0,1 0 0,-1 0 0,1-1 0,0 1 0,0 0 0,0-1 0,0 0 0,1 0 0,-1 0 0,0 0 0,1 0 0,0-1 0,4 2 0,-5-2 0,0-1 0,0 1 0,0-1 0,0 0 0,0 0 0,0 0 0,0 0 0,0-1 0,0 1 0,0-1 0,0 0 0,0 1 0,0-2 0,0 1 0,0 0 0,-1 0 0,1-1 0,-1 1 0,1-1 0,-1 0 0,1 0 0,-1 0 0,0 0 0,0 0 0,2-4 0,1 0 0,-1-1 0,0 0 0,-1-1 0,0 1 0,0 0 0,-1-1 0,3-9 0,-4 10 0,1 0 0,1-1 0,-1 1 0,1 0 0,0 0 0,7-10 0,-10 17 0,0 0 0,1 0 0,-1 0 0,0-1 0,0 1 0,0 0 0,0 0 0,1 0 0,-1 0 0,0 0 0,0 0 0,0-1 0,1 1 0,-1 0 0,0 0 0,0 0 0,0 0 0,1 0 0,-1 0 0,0 0 0,0 0 0,0 0 0,1 0 0,-1 0 0,0 0 0,0 0 0,0 0 0,1 0 0,-1 0 0,0 1 0,0-1 0,0 0 0,1 0 0,-1 0 0,0 0 0,0 0 0,0 0 0,0 0 0,1 1 0,-1-1 0,0 0 0,0 0 0,0 0 0,0 0 0,0 1 0,0-1 0,1 0 0,-1 0 0,0 0 0,0 1 0,0-1 0,0 0 0,7 16 0,-5-11 0,2 3 0,0 0 0,1 0 0,1-1 0,-1 0 0,1 0 0,0 0 0,1 0 0,-1-1 0,1 0 0,0-1 0,14 9 0,-18-13 0,-1 1 0,1-1 0,0 1 0,0-1 0,0 0 0,0 0 0,0 0 0,0 0 0,0-1 0,0 1 0,0-1 0,0 0 0,0 0 0,1 0 0,-1 0 0,0-1 0,0 1 0,0-1 0,0 0 0,0 0 0,0 0 0,0 0 0,0 0 0,0 0 0,-1-1 0,1 0 0,0 0 0,-1 1 0,0-1 0,1-1 0,-1 1 0,0 0 0,0 0 0,0-1 0,0 1 0,0-1 0,1-3 0,-1 3 0,0-1 0,0 1 0,-1-1 0,1 0 0,-1 0 0,0 1 0,0-1 0,0 0 0,0 0 0,0 0 0,-1 0 0,0 0 0,0-1 0,0 1 0,-1 0 0,0-4 0,0 6 0,1 0 0,-1 0 0,0 0 0,0 0 0,0 0 0,0 1 0,0-1 0,-1 0 0,1 1 0,-1-1 0,1 0 0,-1 1 0,1 0 0,-1-1 0,0 1 0,1 0 0,-1 0 0,0 0 0,0 0 0,0 0 0,0 1 0,0-1 0,0 0 0,0 1 0,0 0 0,0-1 0,0 1 0,0 0 0,0 0 0,0 0 0,-1 0 0,-2 1 0,1 0 0,0-1 0,-1 1 0,1 0 0,0 1 0,0-1 0,0 1 0,0-1 0,0 1 0,0 1 0,0-1 0,1 0 0,-1 1 0,1 0 0,-1 0 0,1 0 0,0 0 0,0 0 0,0 1 0,1-1 0,-3 5 0,3-5 0,1 0 0,0 0 0,-1 0 0,1 0 0,0 0 0,0 1 0,0-1 0,1 0 0,-1 1 0,1-1 0,0 1 0,0-1 0,0 0 0,1 1 0,-1-1 0,1 1 0,-1-1 0,1 0 0,0 0 0,0 1 0,1-1 0,-1 0 0,1 0 0,0 0 0,-1 0 0,5 4 0,5 4-151,0-1-1,1 0 0,0-1 0,1-1 1,0 1-1,0-2 0,1 0 1,15 6-1,15 5-6674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4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 24575,'2'165'0,"-5"177"0,3-338 0,0 1 0,0 0 0,0 0 0,-1 0 0,0 0 0,0 0 0,0 0 0,0 0 0,-3 6 0,4-11 0,-1 0 0,1 0 0,0 0 0,-1 0 0,1 0 0,0 0 0,0 0 0,-1 0 0,1 0 0,0 0 0,0 0 0,-1 0 0,1 0 0,0 0 0,-1 0 0,1 0 0,0 0 0,0-1 0,0 1 0,-1 0 0,1 0 0,0 0 0,0 0 0,-1 0 0,1-1 0,0 1 0,0 0 0,0 0 0,0-1 0,-1 1 0,1 0 0,0 0 0,0 0 0,0-1 0,0 1 0,0 0 0,0 0 0,0-1 0,0 1 0,-1 0 0,1-1 0,0 1 0,0-1 0,-6-14 0,-51-196 0,56 208 0,0 0 0,0-1 0,1 1 0,-1 0 0,1 0 0,0 0 0,0 0 0,0 0 0,0-1 0,0 1 0,1 0 0,0 0 0,-1 0 0,1 0 0,0 0 0,1 0 0,-1 0 0,2-3 0,0 3 0,-1 1 0,1-1 0,0 1 0,-1 0 0,1-1 0,0 1 0,1 1 0,-1-1 0,0 0 0,0 1 0,1-1 0,-1 1 0,1 0 0,-1 0 0,6 0 0,53-9 0,37-7 0,-89 15 0,1-1 0,-1-1 0,0 0 0,0 0 0,0-1 0,16-11 0,-22 13 0,0 0 0,-1-1 0,1 0 0,-1 1 0,0-1 0,0-1 0,4-6 0,-5 9 0,-1 0 0,0 0 0,0 0 0,0 0 0,-1 0 0,1 0 0,0-1 0,-1 1 0,0 0 0,1 0 0,-1-1 0,0 1 0,0 0 0,0 0 0,0-1 0,-1 1 0,1 0 0,-1-3 0,1 5 0,0 0 0,-1 0 0,1 0 0,0-1 0,0 1 0,0 0 0,0 0 0,0 0 0,0 0 0,-1-1 0,1 1 0,0 0 0,0 0 0,0 0 0,0 0 0,-1 0 0,1 0 0,0 0 0,0 0 0,0-1 0,-1 1 0,1 0 0,0 0 0,0 0 0,0 0 0,-1 0 0,1 0 0,0 0 0,0 0 0,0 0 0,-1 0 0,1 0 0,0 0 0,0 1 0,0-1 0,-1 0 0,1 0 0,0 0 0,0 0 0,0 0 0,-1 0 0,1 0 0,0 0 0,0 1 0,0-1 0,0 0 0,0 0 0,-1 0 0,1 0 0,0 1 0,-8 9 0,3 1 0,0-1 0,1 1 0,0 0 0,1 0 0,0 1 0,-2 19 0,-3 74 0,7-89 0,1-9 0,-1 2 0,0 0 0,1 0 0,1 0 0,-1 0 0,4 14 0,-3-22 0,-1-1 0,0 1 0,0-1 0,0 1 0,0-1 0,1 1 0,-1-1 0,0 1 0,0-1 0,1 1 0,-1-1 0,0 1 0,1-1 0,-1 0 0,0 1 0,1-1 0,-1 0 0,1 1 0,-1-1 0,1 0 0,-1 1 0,1-1 0,-1 0 0,1 0 0,-1 0 0,1 0 0,-1 1 0,1-1 0,-1 0 0,1 0 0,-1 0 0,1 0 0,-1 0 0,1 0 0,-1 0 0,1 0 0,-1-1 0,1 1 0,-1 0 0,1 0 0,-1 0 0,1 0 0,-1-1 0,1 1 0,-1 0 0,1-1 0,-1 1 0,1 0 0,-1-1 0,0 1 0,1 0 0,-1-1 0,0 1 0,1-1 0,0 0 0,21-27 0,-20 26 0,13-24 0,17-34 0,-21 37 0,1 0 0,18-25 0,-29 47 0,-1 0 0,1 0 0,-1 0 0,1 0 0,0 0 0,0 0 0,-1 0 0,1 1 0,0-1 0,0 0 0,0 1 0,0-1 0,0 1 0,0-1 0,0 1 0,0-1 0,0 1 0,0-1 0,0 1 0,2 0 0,-2 0 0,-1 0 0,1 0 0,0 1 0,0-1 0,0 0 0,-1 1 0,1-1 0,0 1 0,-1-1 0,1 1 0,0-1 0,-1 1 0,1 0 0,0-1 0,-1 1 0,1 0 0,-1-1 0,0 1 0,1 0 0,0 1 0,2 6 0,1 1 0,-2 0 0,1 0 0,0 9 0,0-5 0,-1-4 0,1 1 0,0-1 0,0 0 0,1 0 0,0-1 0,0 1 0,1-1 0,9 13 0,-11-19 0,-1 1 0,1-1 0,0 1 0,0-1 0,0 0 0,0 0 0,0 0 0,0 0 0,0-1 0,1 0 0,-1 1 0,1-1 0,-1 0 0,1 0 0,0-1 0,-1 1 0,1-1 0,-1 0 0,1 0 0,0 0 0,-1 0 0,1-1 0,0 0 0,-1 1 0,7-4 0,-3 2 0,0-2 0,-1 1 0,1-1 0,-1 0 0,0 0 0,0 0 0,-1-1 0,1 0 0,-1 0 0,0-1 0,0 0 0,-1 1 0,0-2 0,0 1 0,5-11 0,-3 6 0,-1 0 0,0 0 0,-1-1 0,0 1 0,-1-1 0,0 0 0,-1-1 0,1-17 0,-3 30 0,1-1 0,-1 0 0,0 0 0,0 1 0,0-1 0,0 0 0,0 0 0,-1 1 0,1-1 0,0 0 0,0 0 0,0 1 0,-1-1 0,1 0 0,0 1 0,-1-1 0,1 0 0,0 1 0,-2-2 0,-7 6 0,-8 24 0,14-22 0,1 0 0,0 0 0,0 1 0,1-1 0,0 1 0,0 0 0,0-1 0,1 1 0,0 0 0,0-1 0,1 1 0,0 0 0,2 7 0,-2-10 0,1 0 0,0 0 0,0 0 0,0 0 0,0-1 0,1 1 0,-1-1 0,1 0 0,0 0 0,0 0 0,0 0 0,1 0 0,-1-1 0,1 1 0,-1-1 0,1 0 0,0 0 0,0 0 0,-1-1 0,2 1 0,6 1 0,-4-1 0,0 0 0,0-1 0,0 0 0,0 0 0,1 0 0,-1-1 0,0 0 0,0-1 0,1 1 0,-1-2 0,0 1 0,7-3 0,-9 3 0,-1-2 0,1 1 0,-1 0 0,0-1 0,0 0 0,0 0 0,0 0 0,0 0 0,0-1 0,-1 1 0,0-1 0,0 0 0,0 0 0,0 0 0,0-1 0,-1 1 0,0-1 0,2-5 0,8-33 0,-19 57 0,-3 19 0,8-20 0,1 0 0,0 0 0,1 23 0,0-33 0,1-1 0,-1 0 0,0 1 0,1-1 0,0 0 0,-1 0 0,1 0 0,0 0 0,0 1 0,0-1 0,0 0 0,1 0 0,1 2 0,-2-4 0,0 1 0,0 0 0,0-1 0,0 1 0,0-1 0,0 1 0,0-1 0,0 0 0,0 1 0,0-1 0,1 0 0,-1 0 0,0 0 0,0 0 0,0 0 0,0 0 0,1 0 0,-1 0 0,0-1 0,0 1 0,0 0 0,0-1 0,0 1 0,0 0 0,1-1 0,-1 0 0,0 1 0,1-1 0,2-2 0,0 0 0,0 0 0,0 0 0,-1-1 0,1 0 0,-1 1 0,0-1 0,1 0 0,-2 0 0,5-8 0,22-51 0,-21 44 0,-1 3 0,-5 9 0,1 0 0,0 0 0,0 0 0,1 0 0,0 1 0,0-1 0,0 1 0,1 0 0,0 0 0,6-5 0,-11 11 0,1 0 0,-1-1 0,1 1 0,-1 0 0,1 0 0,-1 0 0,1 0 0,-1-1 0,1 1 0,-1 0 0,1 0 0,-1 0 0,1 0 0,0 0 0,-1 0 0,1 1 0,-1-1 0,1 0 0,-1 0 0,1 0 0,-1 0 0,1 1 0,-1-1 0,1 0 0,-1 0 0,1 1 0,-1-1 0,1 0 0,-1 1 0,0-1 0,1 1 0,-1-1 0,0 0 0,1 1 0,-1-1 0,0 1 0,1-1 0,-1 1 0,0-1 0,0 1 0,0-1 0,0 1 0,1-1 0,-1 1 0,0 0 0,0-1 0,0 1 0,7 33 0,-7-30 0,22 149 0,-21-150 0,0 0 0,0 1 0,0-1 0,0 0 0,1 0 0,0 0 0,-1 0 0,1 0 0,0 0 0,0 0 0,0 0 0,1-1 0,-1 1 0,1-1 0,-1 0 0,1 1 0,0-1 0,0-1 0,0 1 0,0 0 0,0-1 0,0 1 0,0-1 0,1 0 0,-1 0 0,0 0 0,5 0 0,11 2 0,0-1 0,0-1 0,36-3 0,-25 1 0,41 0-1365,-5-1-5461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5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83 24575,'1'46'0,"2"-1"0,13 61 0,-4-189 0,-7 60 0,0 1 0,15-38 0,-17 52 0,1 0 0,0-1 0,0 1 0,1 1 0,0-1 0,0 1 0,1 0 0,0 0 0,11-10 0,-16 16 0,0 1 0,-1-1 0,1 1 0,-1-1 0,1 1 0,0-1 0,-1 1 0,1 0 0,0-1 0,0 1 0,-1 0 0,1 0 0,0 0 0,0-1 0,-1 1 0,1 0 0,0 0 0,0 0 0,0 0 0,-1 0 0,1 0 0,0 0 0,0 1 0,-1-1 0,1 0 0,0 0 0,0 1 0,-1-1 0,1 0 0,0 1 0,-1-1 0,1 1 0,0-1 0,-1 1 0,1-1 0,0 1 0,-1-1 0,1 1 0,-1-1 0,0 1 0,1 0 0,-1-1 0,1 1 0,-1 0 0,0 0 0,1-1 0,-1 1 0,0 0 0,0 0 0,0-1 0,0 1 0,1 0 0,-1 1 0,7 48 0,-7-47 0,0 53 0,-1-39 0,0 0 0,2 0 0,5 30 0,-6-45-62,0-1 0,0 1 0,1 0 0,-1 0 0,1-1 0,0 1 0,-1 0 0,1-1 0,0 1 0,0-1 0,0 1 0,0-1-1,0 0 1,1 1 0,-1-1 0,0 0 0,0 0 0,1 0 0,-1 0 0,1 0 0,2 2 0,12-1-6764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6.1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4 177 24575,'-1'41'0,"-1"-12"0,1 0 0,2 0 0,7 44 0,-7-70 0,-1-1 0,1 1 0,-1-1 0,1 1 0,0-1 0,0 1 0,1-1 0,-1 1 0,0-1 0,1 0 0,-1 0 0,1 1 0,0-1 0,0-1 0,0 1 0,0 0 0,0 0 0,0-1 0,0 1 0,1-1 0,3 2 0,-4-2 0,0-1 0,1 0 0,-1 0 0,0 0 0,0 0 0,1 0 0,-1 0 0,0-1 0,0 1 0,1-1 0,-1 1 0,0-1 0,0 0 0,0 0 0,0 0 0,0 0 0,0 0 0,0-1 0,0 1 0,0 0 0,-1-1 0,1 0 0,-1 1 0,1-1 0,1-3 0,7-9 0,-1 0 0,-1-1 0,0 1 0,-2-2 0,1 1 0,-2-1 0,6-22 0,10-27 0,-16 122 0,-5-45 0,0 0 0,1 1 0,1-1 0,0 0 0,0 0 0,9 22 0,-10-31 0,0 0 0,0 0 0,0 0 0,1 0 0,-1 0 0,1-1 0,0 1 0,-1-1 0,1 1 0,0-1 0,1 0 0,-1 0 0,0 1 0,1-2 0,-1 1 0,1 0 0,-1 0 0,1-1 0,0 0 0,0 1 0,0-1 0,0 0 0,0 0 0,0-1 0,0 1 0,0-1 0,0 1 0,0-1 0,0 0 0,0 0 0,0 0 0,5-1 0,-3-1 0,0 0 0,0 0 0,-1 0 0,1-1 0,-1 1 0,0-1 0,0 0 0,0 0 0,0 0 0,0-1 0,-1 0 0,0 1 0,1-1 0,-1 0 0,-1-1 0,1 1 0,-1 0 0,1-1 0,-1 1 0,2-8 0,2-7 0,0 0 0,-1 0 0,5-37 0,-5 2 0,-3 1 0,-5-61 0,-15 224 0,13-81 0,3 0 0,0 1 0,2 0 0,1-1 0,5 31 0,-4-52 0,0-1 0,0 1 0,0-1 0,1 1 0,0-1 0,0 0 0,1 0 0,0 0 0,0-1 0,9 10 0,-9-12 0,0-1 0,0 1 0,1 0 0,0-1 0,-1 0 0,1 0 0,0-1 0,1 1 0,-1-1 0,0 0 0,1-1 0,-1 1 0,1-1 0,0 0 0,-1 0 0,7-1 0,-8 1 0,-1-1 0,0 0 0,0-1 0,1 1 0,-1-1 0,0 1 0,0-1 0,0 0 0,0 0 0,0 0 0,0 0 0,0-1 0,0 0 0,0 1 0,-1-1 0,5-3 0,-3 1 0,0 0 0,-1-1 0,1 1 0,-1-1 0,0 1 0,0-1 0,-1 0 0,4-10 0,1-7 0,-1 0 0,-2 0 0,4-40 0,-7 51 0,3-29 0,-2 12 0,1 0 0,11-45 0,-14 73 0,0 0 0,0 0 0,0 0 0,1 0 0,-1 0 0,0 0 0,0 0 0,0 0 0,0 0 0,0 0 0,0 0 0,0 0 0,0 0 0,0 0 0,0 0 0,0 0 0,0 0 0,0 0 0,1 0 0,-1 0 0,0 0 0,0 0 0,0 0 0,0 0 0,0 0 0,0 0 0,0 0 0,0 0 0,0 0 0,0 0 0,0 0 0,1 0 0,-1 0 0,0 0 0,0 0 0,0 0 0,0 0 0,0 0 0,0 0 0,0 0 0,0 0 0,0 0 0,0-1 0,0 1 0,0 0 0,0 0 0,0 0 0,0 0 0,0 0 0,0 0 0,0 0 0,0 0 0,0 0 0,3 13 0,0 19 0,-4 94 0,2 38 0,-1-160-124,1 1 0,-1-1 0,1 1 0,0-1 0,0 0 0,0 1-1,0-1 1,1 0 0,0 0 0,2 5 0,8 5-6702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7.3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 24575,'349'0'0,"-393"-8"0,39 6 0,0 0 0,-1 1 0,1 0 0,-1 0 0,1 0 0,-1 1 0,1 0 0,-1 0 0,-10 1 0,14 0 0,0 1 0,0-1 0,0 0 0,0 1 0,0-1 0,1 1 0,-1-1 0,1 1 0,-1 0 0,1 0 0,-1-1 0,1 1 0,0 0 0,0 0 0,0 1 0,0-1 0,0 0 0,1 0 0,-1 0 0,1 1 0,-1-1 0,1 2 0,-5 60 0,5-52 0,2 267 0,0-182 0,-3-146 0,0-13 0,3 0 0,14-91 0,16-29 0,-32 179-97,2-15 326,-2 18-263,0-1-1,0 1 0,0 0 0,0-1 0,-1 1 1,1 0-1,0-1 0,0 1 0,0 0 0,0-1 0,-1 1 1,1 0-1,0-1 0,0 1 0,0 0 0,-1 0 0,1-1 1,0 1-1,0 0 0,-1 0 0,1 0 0,0-1 0,-1 1 1,1 0-1,0 0 0,-1 0 0,1 0 0,0 0 1,-1 0-1,1 0 0,0-1 0,-1 1 0,1 0 0,0 0 1,-1 0-1,1 0 0,0 1 0,-1-1 0,1 0 0,0 0 1,-1 0-1,0 0 0,-10 4-6791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7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24575,'512'0'0,"-647"1"0,-148-3 0,278 2 0,0 0 0,0-1 0,0 1 0,0-1 0,0 0 0,0-1 0,-8-2 0,13 4 0,0 0 0,0 0 0,-1 0 0,1-1 0,0 1 0,0 0 0,0 0 0,0 0 0,0 0 0,0 0 0,0 0 0,0 0 0,0 0 0,0 0 0,0 0 0,-1 0 0,1 0 0,0-1 0,0 1 0,0 0 0,0 0 0,0 0 0,0 0 0,0 0 0,0 0 0,0 0 0,0 0 0,0-1 0,0 1 0,0 0 0,0 0 0,0 0 0,0 0 0,0 0 0,0 0 0,0 0 0,0 0 0,0-1 0,0 1 0,0 0 0,0 0 0,0 0 0,0 0 0,1 0 0,-1 0 0,0 0 0,0 0 0,0 0 0,0-1 0,0 1 0,0 0 0,0 0 0,0 0 0,0 0 0,0 0 0,1 0 0,-1 0 0,0 0 0,0 0 0,0 0 0,0 0 0,0 0 0,13-4 0,15-1 0,247 2-158,-197 3-1049,-47 1-5619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2.031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6 24575,'0'-4'0,"0"2"0,5 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8.3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24575,'9'0'0,"7"0"0,10 0 0,10 0 0,7 5 0,5 0 0,4 1 0,-3-1 0,0-2 0,-5-1 0,-14-1 0,-17-1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5:58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24575,'4'0'0,"7"0"0,9 0 0,11 0 0,9 0 0,6 0 0,5 0 0,2 0 0,-3 0 0,-6 0 0,-15 0 0,-12-4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1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260 54 24575,'0'-1'0,"1"0"0,0 0 0,-1 0 0,0-1 0,1 1 0,-1 0 0,1 0 0,-1 0 0,0 0 0,0-1 0,0 1 0,0 0 0,0 0 0,0 0 0,0-1 0,0 1 0,0 0 0,0 0 0,-1 0 0,1-1 0,-1 1 0,1 0 0,0 0 0,-1 0 0,0-1 0,-1 0 0,0 0 0,0 1 0,1-1 0,-1 1 0,0 0 0,0-1 0,0 1 0,0 0 0,-1 0 0,1 0 0,0 1 0,-3-2 0,-6 0 0,1 0 0,0 1 0,-1 0 0,-19 1 0,18 2 0,0-1 0,0 1 0,1 1 0,-1 0 0,1 1 0,0 0 0,0 1 0,-12 6 0,20-9 0,-1 0 0,1 1 0,0-1 0,-1 1 0,1 0 0,0 0 0,1 0 0,-1 0 0,0 0 0,1 1 0,-3 5 0,4-6 0,0-1 0,0 1 0,0 0 0,1 0 0,-1-1 0,1 1 0,0 0 0,-1 0 0,1 0 0,1 0 0,-1 0 0,0-1 0,1 1 0,0 0 0,-1 0 0,1-1 0,0 1 0,2 4 0,3 3 0,0 0 0,1-1 0,0 0 0,1 0 0,0 0 0,0-1 0,11 9 0,-7-7 0,-1 1 0,19 23 0,-27-29 0,0 0 0,0 0 0,0 0 0,0 0 0,-1 0 0,0 0 0,-1 1 0,1-1 0,-1 1 0,0 0 0,1 10 0,-2-14 0,0 1 0,0-1 0,0 0 0,0 0 0,0 1 0,-1-1 0,1 0 0,-1 0 0,0 1 0,1-1 0,-1 0 0,0 0 0,0 0 0,-1 0 0,1 0 0,0 0 0,0-1 0,-1 1 0,1 0 0,-3 1 0,-1 1 0,0-1 0,-1 0 0,1 0 0,0-1 0,-12 4 0,12-4 0,0 0 0,0 0 0,0 0 0,0 0 0,1 1 0,-1 0 0,1 0 0,-6 4 0,9-5 0,0-1 0,0 1 0,0-1 0,0 1 0,0 0 0,1 0 0,-1-1 0,1 1 0,-1 0 0,1 0 0,-1 0 0,1 0 0,0-1 0,0 1 0,0 0 0,0 0 0,0 0 0,1 3 0,10 37 0,-6-26 0,-1 1 0,0 0 0,-1 0 0,-1 0 0,-1 0 0,0 1 0,-3 28 0,-3-18 0,0-1 0,-1 0 0,-15 37 0,18-55 0,-2 4 0,0 0 0,1 0 0,1 0 0,0 1 0,-1 17 0,4-28 0,0 1 0,0-1 0,0 0 0,1 1 0,-1-1 0,1 0 0,0 0 0,0 1 0,0-1 0,0 0 0,1 0 0,-1 0 0,1 0 0,0 0 0,0-1 0,0 1 0,0 0 0,0-1 0,1 0 0,-1 1 0,1-1 0,-1 0 0,1 0 0,0-1 0,0 1 0,6 2 0,7 2-170,0-2-1,0 0 0,0 0 1,0-2-1,1 0 0,0-1 1,23-1-1,-5-1-6655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1.9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1 24575,'-10'8'0,"0"0"0,1 1 0,0 0 0,1 0 0,0 1 0,1 0 0,0 0 0,0 1 0,1 0 0,0 0 0,1 1 0,-5 15 0,3-3 0,0 0 0,2 0 0,0 0 0,2 1 0,0 32 0,3-49 0,0-1 0,1 1 0,0-1 0,1 0 0,-1 1 0,2-1 0,-1 0 0,1 0 0,0 0 0,0-1 0,0 1 0,1-1 0,9 12 0,-10-15 0,-1 0 0,1 0 0,0-1 0,-1 1 0,2-1 0,-1 0 0,0 0 0,0 0 0,0 0 0,1 0 0,-1-1 0,1 1 0,0-1 0,-1 0 0,1 0 0,0 0 0,0-1 0,0 1 0,-1-1 0,1 0 0,0 0 0,0-1 0,0 1 0,-1-1 0,1 1 0,0-1 0,0 0 0,4-3 0,-3 2 0,0-1 0,0 0 0,0-1 0,0 1 0,-1-1 0,0 0 0,1 0 0,-1 0 0,-1-1 0,1 1 0,-1-1 0,0 0 0,0 0 0,0 0 0,0-1 0,-1 1 0,2-7 0,2-7 0,-1 0 0,-1-1 0,4-32 0,-6 30 30,-1 1 0,-1-1 0,-3-28 0,2 42-136,0 1 0,0 0 0,-1-1 0,0 1 0,0 0 0,-1 0-1,0 0 1,0 0 0,-1 1 0,1-1 0,-2 1 0,1 0 0,-6-6 0,-5 0-6720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02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14 24575,'9'-3'0,"0"0"0,0 1 0,0 0 0,1 0 0,-1 1 0,1 1 0,-1-1 0,14 2 0,-20 0 0,0-1 0,0 1 0,0 0 0,0 0 0,-1 0 0,1 0 0,0 0 0,-1 1 0,1-1 0,-1 1 0,1-1 0,-1 1 0,0 0 0,1 0 0,-1 0 0,0 0 0,0 1 0,-1-1 0,1 1 0,0-1 0,-1 1 0,0-1 0,1 1 0,-1 0 0,0-1 0,0 1 0,-1 0 0,1 0 0,-1 0 0,1 5 0,-1 4 0,-1 1 0,0-1 0,0 0 0,-1 0 0,-1 0 0,0-1 0,-1 1 0,0-1 0,-9 17 0,6-11 0,1-1 0,0 1 0,-4 22 0,9-36 0,1 1 0,0-1 0,0 1 0,0-1 0,0 1 0,1-1 0,0 1 0,-1-1 0,1 1 0,0-1 0,1 0 0,-1 1 0,1-1 0,-1 0 0,1 0 0,0 0 0,0 0 0,0 0 0,0-1 0,1 1 0,-1 0 0,1-1 0,0 0 0,0 0 0,-1 0 0,1 0 0,1 0 0,-1 0 0,0-1 0,0 0 0,1 1 0,-1-1 0,5 0 0,-2 1 0,1 0 0,-1-1 0,1 1 0,0-2 0,0 1 0,0-1 0,0 0 0,-1 0 0,1-1 0,0 0 0,0 0 0,-1-1 0,1 1 0,0-2 0,-1 1 0,10-5 0,-15 6 0,0 1 0,0-1 0,0 0 0,0 1 0,0-1 0,-1 0 0,1 1 0,0-1 0,0 0 0,-1 0 0,1 0 0,0 0 0,-1 1 0,1-1 0,-1 0 0,1 0 0,-1 0 0,1 0 0,-1-2 0,0 2 0,0 1 0,0-1 0,0 0 0,0 1 0,-1-1 0,1 0 0,0 1 0,0-1 0,-1 1 0,1-1 0,0 1 0,-1-1 0,1 1 0,-1-1 0,1 1 0,-1-1 0,1 1 0,-1-1 0,1 1 0,-1 0 0,1-1 0,-1 1 0,0-1 0,-2 0 0,1 0 0,-1 0 0,1 1 0,-1-1 0,1 1 0,-1-1 0,1 1 0,-1 0 0,1 0 0,-1 0 0,1 0 0,-1 0 0,0 0 0,1 1 0,-4 0 0,1 2 0,0 0 0,1 0 0,-1 0 0,1 1 0,0-1 0,0 1 0,0 0 0,0 0 0,0 1 0,1-1 0,0 1 0,0-1 0,0 1 0,1 0 0,-1 0 0,1 1 0,-2 10 0,-2 7 0,1 0 0,-4 43 0,9-64 0,-3 74 0,3 0 0,12 92 0,-2-52 0,-10-107 0,1 1 0,-1 0 0,0-1 0,-1 1 0,-3 16 0,3-23 0,0-1 0,1 0 0,-1 0 0,0 0 0,0 0 0,0 0 0,0 0 0,-1 0 0,1-1 0,0 1 0,-1 0 0,0-1 0,1 1 0,-1-1 0,0 1 0,0-1 0,1 0 0,-1 0 0,0 1 0,0-2 0,-1 1 0,1 0 0,0 0 0,0-1 0,0 1 0,0-1 0,-1 1 0,1-1 0,-4 0 0,-4-1-114,0 0 1,0-1-1,0 0 0,0-1 0,1 0 1,-1-1-1,1 0 0,0 0 0,0-1 1,0 0-1,-9-7 0,-24-16-6712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7.3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474 77 24575,'0'-4'0,"0"0"0,0 1 0,0-1 0,-1 0 0,1 1 0,-1-1 0,0 1 0,0-1 0,-1 1 0,1 0 0,-1-1 0,1 1 0,-1 0 0,0 0 0,-4-4 0,4 5 0,0 0 0,0 1 0,0-1 0,0 1 0,-1-1 0,1 1 0,-1 0 0,1 0 0,-1 0 0,1 0 0,-1 0 0,1 1 0,-1-1 0,0 1 0,1 0 0,-1 0 0,0 0 0,0 0 0,1 0 0,-1 0 0,0 1 0,-2 0 0,-6 2 0,1 1 0,0-1 0,1 2 0,-1 0 0,1 0 0,0 0 0,0 1 0,0 1 0,-11 10 0,-6 8 0,-34 42 0,33-33 0,1 1 0,2 1 0,-31 63 0,42-72 0,2 2 0,0-1 0,2 1 0,1 1 0,-8 58 0,15-77 0,0-1 0,1 1 0,0 0 0,1-1 0,0 1 0,5 17 0,-5-23 0,0-1 0,1 0 0,0 0 0,0 0 0,0 0 0,0 0 0,1 0 0,-1-1 0,1 1 0,0-1 0,0 0 0,0 0 0,0 0 0,1 0 0,-1 0 0,1-1 0,0 0 0,6 3 0,5 1 0,0-2 0,0 0 0,1-1 0,-1-1 0,1 0 0,0-1 0,0-1 0,-1 0 0,1-1 0,0-1 0,30-7 0,-43 8 0,1 0 0,-1 0 0,1 0 0,-1-1 0,0 1 0,0-1 0,0 0 0,1 0 0,-2 0 0,1 0 0,0-1 0,0 1 0,-1-1 0,1 1 0,-1-1 0,0 0 0,0 0 0,0 0 0,0 0 0,0 0 0,-1-1 0,0 1 0,1-1 0,-1 1 0,0-1 0,-1 1 0,1-1 0,-1 1 0,1-1 0,-1 0 0,0 1 0,-1-7 0,0 3 0,0 0 0,-1 1 0,1-1 0,-1 0 0,-1 1 0,1-1 0,-1 1 0,0-1 0,0 1 0,-1 0 0,0 1 0,0-1 0,-1 1 0,-5-6 0,52 46 0,61 56 0,-90-79 0,-1 1 0,-1 1 0,-1 0 0,0 0 0,14 28 0,-22-38-5,0 0 0,0 0 0,-1 1-1,1-1 1,-1 0 0,0 1 0,-1 0 0,1-1-1,-1 1 1,0-1 0,0 1 0,0 0 0,-1-1-1,0 1 1,-2 7 0,1-6 25,-1 1 0,0-1 0,0 0 0,-1 0 0,0 0 0,0-1-1,0 1 1,-1-1 0,-7 7 0,-8 5-290,-1-2-1,-1 0 1,0-1-1,-32 14 1,50-26 141,-32 16-6697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7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 24575,'-5'4'0,"-1"7"0,1 9 0,0 11 0,2 5 0,1 4 0,1 5 0,1-1 0,0-3 0,0-5 0,0-12 0,0-11-8191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 24575,'-9'35'0,"-3"22"0,5 13 0,4 0 0,2-12-8191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4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24575,'0'-4'0,"0"2"0,0 11 0,0 9 0,0 5 0,4-6 0,7-9 0,0-12 0,-1-9 0,-2-7 0,-3 5 0,-2 9 0,3 5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8.8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47 155 24575,'-4'-19'0,"4"19"0,0-1 0,0 1 0,0 0 0,-1-1 0,1 1 0,0 0 0,0 0 0,-1-1 0,1 1 0,0 0 0,0 0 0,-1 0 0,1-1 0,0 1 0,-1 0 0,1 0 0,0 0 0,-1 0 0,1 0 0,0 0 0,-1 0 0,1-1 0,0 1 0,-1 0 0,1 0 0,0 0 0,-1 0 0,0 1 0,0-1 0,-1 1 0,1 0 0,-1 0 0,1 0 0,0 0 0,-1 0 0,1 0 0,0 1 0,0-1 0,0 0 0,0 1 0,0-1 0,0 0 0,0 1 0,0 0 0,-1 2 0,0 2 0,0 0 0,0 0 0,0 0 0,0 0 0,1 0 0,0 0 0,1 1 0,-1-1 0,1 0 0,0 1 0,1-1 0,-1 0 0,1 0 0,1 1 0,2 9 0,-2-13 0,-1 0 0,1 0 0,0 0 0,0 0 0,0-1 0,0 1 0,0 0 0,0-1 0,1 0 0,-1 0 0,1 1 0,0-1 0,-1-1 0,1 1 0,0 0 0,0-1 0,0 1 0,0-1 0,1 0 0,-1 0 0,0 0 0,0-1 0,1 1 0,-1-1 0,0 1 0,1-1 0,-1 0 0,1-1 0,-1 1 0,7-2 0,-2 0 0,-1 0 0,1-1 0,0 1 0,-1-2 0,1 1 0,-1-1 0,0 0 0,0-1 0,-1 1 0,1-1 0,-1-1 0,0 1 0,-1-1 0,1 0 0,-1-1 0,0 1 0,0-1 0,4-8 0,-4 6 0,-1 1 0,0-1 0,0 0 0,0 0 0,-1-1 0,-1 1 0,0 0 0,0-1 0,-1 0 0,0 1 0,0-1 0,-1 0 0,0 0 0,-1 1 0,-2-12 0,3 19 0,-1-1 0,1 1 0,-1-1 0,0 1 0,0 0 0,0-1 0,0 1 0,0 0 0,0-1 0,-1 1 0,1 0 0,-1 0 0,1 0 0,-1 0 0,0 0 0,0 1 0,0-1 0,0 0 0,0 1 0,0 0 0,0-1 0,-1 1 0,1 0 0,0 0 0,-1 0 0,1 0 0,-1 1 0,1-1 0,-1 1 0,1-1 0,-1 1 0,0 0 0,1 0 0,-1 0 0,-4 1 0,1 1 0,-1-1 0,1 1 0,0 0 0,0 1 0,0 0 0,0 0 0,0 0 0,1 0 0,-1 1 0,1 0 0,0 0 0,0 1 0,-4 4 0,2 0 0,1 0 0,0 0 0,0 1 0,1 0 0,0 0 0,1 0 0,0 0 0,0 1 0,1-1 0,1 1 0,0 0 0,0 0 0,1 0 0,0 13 0,1-17 0,0-1 0,1 0 0,-1 1 0,1-1 0,0 0 0,1 0 0,-1 0 0,1 0 0,0 0 0,1 0 0,-1 0 0,1-1 0,1 1 0,-1-1 0,1 0 0,-1 0 0,2 0 0,-1-1 0,0 1 0,1-1 0,0 0 0,0 0 0,0-1 0,0 1 0,11 4 0,-6-5 14,-1 0-1,1 0 0,0-1 0,0 0 1,0-1-1,0 0 0,0-1 1,15-1-1,0-2-508,1-1 0,26-8 0,-29 6-6331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3.010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257 313 24575,'0'-13'0,"-1"0"0,0 0 0,0 0 0,-2 0 0,0 0 0,0 0 0,-7-16 0,9 26 0,-1 0 0,1 0 0,-1 0 0,1 0 0,-1 0 0,0 0 0,0 0 0,0 0 0,-1 1 0,1 0 0,-1-1 0,1 1 0,-1 0 0,0 0 0,0 0 0,0 0 0,0 1 0,0-1 0,0 1 0,0 0 0,0 0 0,-1 0 0,1 0 0,0 0 0,-1 1 0,1-1 0,-1 1 0,1 0 0,-1 0 0,1 1 0,0-1 0,-6 2 0,2 0 0,0 0 0,0 1 0,1 0 0,-1 0 0,1 1 0,0 0 0,0 0 0,0 0 0,1 0 0,0 1 0,0 0 0,0 0 0,-6 9 0,4-5 0,1 1 0,0-1 0,0 1 0,1 0 0,0 1 0,1 0 0,-5 17 0,8-26 0,1 0 0,0 0 0,-1 0 0,1 0 0,0 0 0,0 0 0,0 0 0,0 0 0,0 0 0,0 0 0,1 0 0,-1 0 0,1 0 0,-1 0 0,1 0 0,0 0 0,0 0 0,0 0 0,0-1 0,0 1 0,0 0 0,3 2 0,-1-2 0,0 1 0,0-1 0,0 0 0,0 0 0,1-1 0,-1 1 0,0-1 0,1 1 0,0-1 0,-1 0 0,7 1 0,2-1 0,0 0 0,0 0 0,1-1 0,-1-1 0,0 0 0,22-5 0,-29 5 0,0-1 0,0 0 0,0 0 0,-1 0 0,1-1 0,-1 1 0,1-1 0,-1 0 0,0-1 0,0 1 0,-1-1 0,1 1 0,-1-1 0,1 0 0,-1 0 0,0-1 0,-1 1 0,3-6 0,-1 2 0,-1 0 0,0 0 0,0-1 0,-1 1 0,0-1 0,-1 1 0,0-1 0,0 0 0,-1-15 0,0 40 0,0-11 0,0 0 0,0 0 0,0 0 0,0 0 0,1 0 0,0 0 0,0 0 0,0 0 0,1-1 0,0 1 0,0 0 0,0-1 0,0 0 0,1 1 0,5 7 0,-2-7 0,-1-1 0,1 1 0,0-1 0,0 0 0,0-1 0,0 1 0,1-1 0,0-1 0,-1 1 0,1-1 0,0 0 0,0-1 0,0 1 0,0-1 0,1-1 0,-1 1 0,7-2 0,-7 1 0,-1 0 0,0-1 0,1 1 0,-1-2 0,0 1 0,1-1 0,-1 0 0,0 0 0,0 0 0,-1-1 0,1 0 0,0 0 0,-1-1 0,0 1 0,0-1 0,0 0 0,0-1 0,-1 1 0,6-7 0,-6 3 0,1 1 0,-1-1 0,-1 0 0,0 0 0,0-1 0,0 1 0,-1-1 0,0 1 0,-1-1 0,0 0 0,0 1 0,-1-1 0,0 0 0,-1 0 0,0 0 0,0 1 0,-1-1 0,0 1 0,0-1 0,-1 1 0,0 0 0,0 0 0,-1 0 0,0 0 0,-1 0 0,0 1 0,0 0 0,0 0 0,-1 0 0,0 1 0,0 0 0,-1 0 0,0 0 0,0 1 0,0 0 0,-10-5 0,30 14 0,0-1 0,0 0 0,0-1 0,17 1 0,-7-1 0,1 1 0,30 8 0,-49-10 0,-1 1 0,1 0 0,-1-1 0,0 2 0,0-1 0,0 0 0,0 1 0,0 0 0,0 0 0,-1 0 0,1 0 0,-1 1 0,0 0 0,0-1 0,0 1 0,-1 0 0,1 0 0,2 7 0,0 4 0,0-1 0,-2 1 0,1 0 0,1 22 0,-5-26 0,2 0 0,-1 0 0,1-1 0,1 1 0,0 0 0,1-1 0,0 1 0,0-1 0,7 11 0,-9-18 0,1 0 0,-1 0 0,1 0 0,-1-1 0,1 1 0,0-1 0,0 0 0,0 1 0,0-1 0,0-1 0,0 1 0,1 0 0,-1-1 0,1 0 0,-1 1 0,1-1 0,7 1 0,-6-2 0,0 0 0,0-1 0,0 1 0,0-1 0,0 0 0,0 0 0,0-1 0,0 1 0,-1-1 0,1 0 0,8-5 0,-4 1 0,0 0 0,0 0 0,-1-1 0,0 0 0,0-1 0,-1 0 0,0 0 0,0-1 0,-1 0 0,0 0 0,8-16 0,-8 9 0,0 0 0,-2 0 0,5-25 0,-8 36 0,0 0 0,0-1 0,-1 1 0,0 0 0,0 0 0,0-1 0,-1 1 0,1 0 0,-1 0 0,-1-1 0,1 1 0,-1 0 0,1 0 0,-6-9 0,7 14 0,-1-1 0,1 0 0,0 1 0,0-1 0,-1 1 0,1-1 0,0 1 0,-1-1 0,1 1 0,-1-1 0,1 1 0,0 0 0,-1-1 0,1 1 0,-1 0 0,1-1 0,-1 1 0,1 0 0,-1-1 0,1 1 0,-1 0 0,0 0 0,1 0 0,-1-1 0,1 1 0,-1 0 0,0 0 0,1 0 0,-1 0 0,1 0 0,-1 0 0,0 0 0,1 0 0,-1 1 0,1-1 0,-1 0 0,1 0 0,-1 0 0,0 1 0,1-1 0,-1 0 0,1 0 0,-1 1 0,1-1 0,-1 1 0,1-1 0,0 0 0,-1 1 0,1-1 0,-1 1 0,1-1 0,0 1 0,-1-1 0,1 1 0,0-1 0,0 1 0,-1 0 0,-10 37 0,9-27 0,0 1 0,1 0 0,1 0 0,0-1 0,0 1 0,2 0 0,-1-1 0,1 1 0,5 13 0,-5-19 0,0 0 0,1 0 0,0 0 0,0-1 0,1 0 0,-1 1 0,1-1 0,1 0 0,-1-1 0,0 1 0,1-1 0,0 0 0,0 0 0,1 0 0,-1-1 0,1 0 0,-1 0 0,10 4 0,-4-4-227,0 1-1,1-2 1,-1 1-1,0-2 1,14 1-1,-1-1-6598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9.6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185 526 24575,'-2'-4'0,"-1"1"0,1-1 0,-1 1 0,0 0 0,0-1 0,0 1 0,0 1 0,-1-1 0,1 0 0,-1 1 0,0 0 0,0-1 0,1 2 0,-1-1 0,0 0 0,-1 1 0,1 0 0,0 0 0,0 0 0,-1 0 0,1 1 0,-6-1 0,6 1 0,0 0 0,1 0 0,-1 0 0,0 1 0,0-1 0,1 1 0,-1 0 0,0 0 0,1 0 0,-1 0 0,1 1 0,-1 0 0,1-1 0,0 1 0,-1 0 0,1 1 0,0-1 0,0 1 0,1-1 0,-1 1 0,1 0 0,-1 0 0,1 0 0,0 0 0,-3 5 0,4-5 0,-1 1 0,0 0 0,1 0 0,0 0 0,0-1 0,0 1 0,1 0 0,-1 0 0,1 0 0,0 0 0,0 0 0,0 0 0,1 0 0,-1 0 0,1 0 0,0 0 0,0 0 0,0 0 0,1 0 0,0-1 0,-1 1 0,5 6 0,-3-7 0,1 1 0,-1-1 0,1 0 0,-1 0 0,1 0 0,0 0 0,0 0 0,0-1 0,1 0 0,-1 0 0,1 0 0,-1-1 0,1 1 0,-1-1 0,1 0 0,0 0 0,0-1 0,-1 1 0,6-1 0,-4 0 0,-1 0 0,0-1 0,0 0 0,0 0 0,0 0 0,1 0 0,-1-1 0,-1 0 0,1 0 0,0 0 0,0-1 0,-1 1 0,1-1 0,-1 0 0,0-1 0,0 1 0,0-1 0,-1 1 0,1-1 0,-1 0 0,0-1 0,0 1 0,0 0 0,0-1 0,-1 0 0,4-9 0,2-8 0,-1-1 0,-1 0 0,-1 0 0,3-39 0,-3 21 0,-2-1 0,-1 1 0,-3-1 0,-1 1 0,-2-1 0,-2 1 0,-13-50 0,18 88 0,0 0 0,0-1 0,-1 1 0,1 0 0,-1 0 0,1-1 0,-1 1 0,0 0 0,0 1 0,-1-1 0,-2-3 0,5 6 0,-1 0 0,1-1 0,0 1 0,-1 0 0,1 0 0,0 0 0,-1 0 0,1 0 0,0 0 0,-1-1 0,1 1 0,0 0 0,-1 0 0,1 0 0,0 0 0,-1 0 0,1 0 0,0 0 0,-1 1 0,1-1 0,-1 0 0,1 0 0,0 0 0,-1 0 0,1 0 0,0 0 0,0 1 0,-1-1 0,1 0 0,0 0 0,-1 0 0,1 1 0,0-1 0,0 0 0,-1 1 0,0 1 0,0 0 0,-1 1 0,1-1 0,0 0 0,1 1 0,-1-1 0,0 1 0,1-1 0,-1 4 0,-6 57 0,4 2 0,4 77 0,1-57 0,-2-64 0,1 1 0,0-1 0,2 1 0,0-1 0,2 0 0,7 22 0,-11-38 0,1 0 0,0-1 0,1 1 0,-1 0 0,1-1 0,0 0 0,0 1 0,0-1 0,0-1 0,1 1 0,0 0 0,-1-1 0,1 1 0,1-1 0,-1-1 0,0 1 0,1 0 0,-1-1 0,1 0 0,0 0 0,0 0 0,0-1 0,0 0 0,0 0 0,0 0 0,0 0 0,0-1 0,1 0 0,-1 0 0,8-1 0,-9 0 0,-1 1 0,1-1 0,0 0 0,-1 0 0,1 0 0,-1-1 0,0 1 0,1-1 0,-1 0 0,0 0 0,0 0 0,0 0 0,0-1 0,-1 1 0,1-1 0,-1 1 0,1-1 0,-1 0 0,0 0 0,0 0 0,3-6 0,1-6 0,0 0 0,0 0 0,5-29 0,-2 10 0,19-82 0,-29 199 0,3-23 0,-2-57 0,-1 11 0,2 1 0,0-1 0,3 20 0,-3-31 0,-1-1 0,1 1 0,-1 0 0,1-1 0,0 1 0,0 0 0,0-1 0,1 1 0,-1-1 0,1 0 0,-1 1 0,1-1 0,0 0 0,0 0 0,0 0 0,0 0 0,0 0 0,0 0 0,0-1 0,1 1 0,-1-1 0,0 0 0,1 1 0,4 0 0,11-3-1365,-2-8-5461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29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 24575,'-9'18'0,"-3"14"0,1 11 0,6 3 0,4-7-8191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0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0 135 24575,'4'6'0,"-1"-1"0,0 1 0,0 0 0,-1 0 0,0 1 0,0-1 0,0 0 0,0 1 0,-1-1 0,0 1 0,-1 11 0,5 18 0,-3-27 0,-2-5 0,0 0 0,1-1 0,0 1 0,0 0 0,0 0 0,0 0 0,0 0 0,1-1 0,0 1 0,3 5 0,1-32 0,-5 16 0,3-22 0,1 1 0,12-39 0,-15 60 0,0 1 0,1 0 0,-1 0 0,1 0 0,0 0 0,1 0 0,0 0 0,0 1 0,0 0 0,0 0 0,1 0 0,-1 0 0,1 1 0,1 0 0,-1 0 0,9-5 0,-12 8 0,0 0 0,0 1 0,-1-1 0,1 1 0,0 0 0,0-1 0,0 1 0,0 0 0,-1 0 0,1 0 0,0 0 0,0 0 0,0 1 0,0-1 0,-1 0 0,1 1 0,0 0 0,0-1 0,-1 1 0,1 0 0,0 0 0,-1 0 0,1 0 0,-1 0 0,1 0 0,-1 0 0,0 1 0,1-1 0,-1 0 0,0 1 0,0-1 0,0 1 0,0 0 0,0-1 0,0 1 0,0 0 0,0 1 0,3 7 0,0 0 0,-1-1 0,0 1 0,0 0 0,1 14 0,1 29 0,-3 1 0,-4 55 0,2-112 0,2-32 0,8-46 0,-9 79 0,8-39 0,17-43 0,-22 72 0,0 1 0,1 0 0,1 1 0,0-1 0,0 1 0,1 0 0,0 1 0,16-16 0,-21 23 0,-1 0 0,1 0 0,0 0 0,0 1 0,0-1 0,1 0 0,-1 1 0,0 0 0,0-1 0,1 1 0,-1 0 0,1 0 0,-1 0 0,1 1 0,0-1 0,-1 1 0,1-1 0,-1 1 0,1 0 0,0 0 0,0 0 0,-1 0 0,1 0 0,-1 1 0,1-1 0,0 1 0,-1 0 0,1 0 0,-1 0 0,1 0 0,-1 0 0,0 0 0,1 1 0,-1-1 0,0 1 0,0 0 0,0-1 0,0 1 0,2 2 0,1 3 0,0 0 0,0 0 0,-1 1 0,1-1 0,-2 1 0,1 0 0,-1 0 0,0 0 0,-1 1 0,3 16 0,-2 55 0,-4-63 0,1 0 0,1 0 0,0 0 0,5 23 0,-5-38 0,0 0 0,0 0 0,0 0 0,0 0 0,0 0 0,0 0 0,1-1 0,-1 1 0,0 0 0,1-1 0,0 1 0,-1-1 0,1 1 0,0-1 0,0 0 0,0 0 0,-1 1 0,1-1 0,1-1 0,-1 1 0,0 0 0,0 0 0,3 0 0,6 1 0,0-1 0,0 0 0,17 0 0,-15-1 0,103-2-1365,-63 0-5461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1.4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28 24575,'-9'0'0,"6"0"0,8 0 0,12 0 0,12 0 0,10 0 0,8-4 0,8-2 0,0 0 0,-5 2 0,-7 0 0,-15 2 0,-17 1 0,-14 1 0,-12 0 0,-7 0 0,0 0-8191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31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24575,'-9'0'0,"1"0"0,7 0 0,13 0 0,12 0 0,12 0 0,8 0 0,2 0 0,-4 0 0,-3 0 0,-14 0 0,-15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45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364 85 24575,'0'-3'0,"-1"0"0,1 0 0,0 0 0,-1 0 0,1 0 0,-1-1 0,0 2 0,0-1 0,0 0 0,-1 0 0,1 0 0,-1 0 0,1 1 0,-1-1 0,0 1 0,0-1 0,0 1 0,-3-2 0,1 1 0,0-1 0,0 2 0,-1-1 0,1 0 0,-1 1 0,0 0 0,0 0 0,0 1 0,0-1 0,-6 0 0,2 0 0,1 1 0,-1 0 0,0 1 0,0 0 0,0 1 0,0-1 0,1 2 0,-1-1 0,0 1 0,1 0 0,-1 1 0,-13 6 0,13-3 0,0 1 0,0 0 0,0 1 0,1-1 0,0 2 0,0-1 0,1 1 0,-10 17 0,2-3 0,2 2 0,-15 36 0,25-53 0,0 0 0,1 0 0,0 0 0,0 0 0,1 0 0,0 0 0,0 1 0,1-1 0,0 0 0,1 0 0,1 12 0,-1-16 0,0 0 0,0 0 0,1 0 0,-1-1 0,1 1 0,0 0 0,0-1 0,0 0 0,0 1 0,1-1 0,-1 0 0,1 0 0,0 0 0,0 0 0,0-1 0,0 1 0,1-1 0,-1 0 0,1 0 0,-1 0 0,1 0 0,-1-1 0,1 1 0,0-1 0,5 1 0,0 0 0,0 0 0,-1 0 0,1-1 0,0-1 0,0 1 0,0-1 0,0-1 0,0 0 0,-1 0 0,1-1 0,0 1 0,-1-2 0,1 0 0,-1 0 0,0 0 0,0-1 0,0 0 0,0-1 0,-1 1 0,0-2 0,0 1 0,0-1 0,0 0 0,6-8 0,9-10 0,-2 0 0,-1-2 0,30-51 0,-48 74 0,1 0 0,-1 0 0,1 0 0,-1-1 0,0 1 0,-1-1 0,1 1 0,0-1 0,-1 1 0,0-1 0,0 1 0,0-1 0,0 1 0,0-1 0,-1 1 0,0-1 0,0 1 0,0 0 0,0-1 0,-2-4 0,0 4 0,0-1 0,-1 1 0,1-1 0,-1 1 0,0 0 0,0 0 0,0 1 0,0-1 0,-1 1 0,1 0 0,-1 0 0,-6-2 0,1 0 0,0 1 0,0 1 0,0-1 0,-1 1 0,1 1 0,-1 0 0,0 1 0,1 0 0,-1 0 0,0 1 0,0 1 0,0 0 0,-13 3 0,16-1 0,0 0 0,0 1 0,1 0 0,-1 1 0,1 0 0,0 0 0,0 0 0,1 1 0,0 0 0,0 0 0,0 1 0,1 0 0,0 0 0,0 0 0,-6 13 0,7-13 0,1-1 0,0 1 0,0 0 0,1 0 0,-1 0 0,2 0 0,-1 0 0,1 0 0,0 1 0,1-1 0,-1 0 0,1 1 0,1-1 0,0 0 0,0 1 0,0-1 0,1 0 0,4 12 0,-5-16 0,1 0 0,0 0 0,0-1 0,1 1 0,-1-1 0,0 1 0,1-1 0,0 0 0,-1 0 0,1 0 0,0 0 0,0 0 0,0-1 0,0 1 0,0-1 0,1 0 0,-1 0 0,0 0 0,1 0 0,5 0 0,9 1 0,-1-1 0,34-3 0,-27 1 0,-14 0 0,0 0 0,0 0 0,0-1 0,0 0 0,-1-1 0,1 0 0,-1 0 0,1-1 0,-1 0 0,-1-1 0,1 0 0,15-12 0,-20 14 0,0-1 0,0 0 0,-1 1 0,1-1 0,-1-1 0,0 1 0,0 0 0,-1-1 0,1 1 0,-1-1 0,0 0 0,0 0 0,-1 0 0,1 0 0,-1 0 0,0 0 0,-1 0 0,1 0 0,-1 0 0,0-1 0,0 1 0,-1 0 0,1 0 0,-1 0 0,0 0 0,-3-8 0,2 7 0,0 0 0,-1 0 0,1 0 0,-1 0 0,0 1 0,0-1 0,-1 1 0,0 0 0,0 0 0,0 0 0,0 1 0,-1-1 0,0 1 0,0 0 0,0 1 0,0-1 0,0 1 0,-1 0 0,0 0 0,0 0 0,1 1 0,-1 0 0,-1 0 0,1 1 0,0 0 0,0 0 0,-1 0 0,-8 1 0,-43-3-1365,-4 3-5461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6:58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24575,'244'1'0,"732"-12"0,717-6 0,-1183 18 0,397 26 0,5 0 0,4 19 0,-914-46 0,7 1 0,0-1 0,0 0 0,0 0 0,15-3 0,-23 3 0,0 0 0,1 0 0,-1-1 0,0 1 0,1 0 0,-1-1 0,0 1 0,0-1 0,0 1 0,1-1 0,-1 0 0,0 0 0,0 0 0,0 1 0,0-1 0,0 0 0,0 0 0,0 0 0,-1 0 0,1 0 0,0-1 0,-1 1 0,1 0 0,0 0 0,-1 0 0,1-1 0,-1 1 0,0 0 0,1-1 0,-1 1 0,0 0 0,0-1 0,0 1 0,0 0 0,0-1 0,0 1 0,0 0 0,-1-1 0,0-1 0,-2-10 0,-1 1 0,-1 0 0,0 1 0,-1-1 0,-9-13 0,-42-57 0,40 59 0,-3-6 0,14 18 0,-1 1 0,0 0 0,-1 0 0,0 1 0,0 0 0,-1 1 0,-9-8 0,14 15 0,9 10 0,12 10 0,10 2 0,1 0 0,1-2 0,1-1 0,1-2 0,42 18 0,-70-33 0,0 0 0,0 0 0,0 0 0,0 1 0,0-1 0,-1 1 0,1 0 0,-1 0 0,1 0 0,3 4 0,-6-6 0,0 1 0,1-1 0,-1 1 0,0-1 0,0 1 0,0-1 0,0 1 0,0-1 0,0 1 0,0-1 0,0 1 0,0 0 0,0-1 0,0 1 0,0-1 0,0 1 0,0-1 0,0 1 0,-1-1 0,1 1 0,0-1 0,0 0 0,0 1 0,-1 0 0,-18 15 0,-389 271-1365,339-234-5461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209 202 24575,'0'-12'0,"0"0"0,-1 0 0,-1 0 0,-4-17 0,5 26 0,1 1 0,-1 0 0,0-1 0,0 1 0,-1 0 0,1-1 0,0 1 0,-1 0 0,1 0 0,-1 0 0,-3-3 0,3 4 0,1 0 0,0 0 0,-1 1 0,1-1 0,0 1 0,-1-1 0,1 1 0,-1-1 0,1 1 0,-1 0 0,1 0 0,-1 0 0,1 0 0,-1 0 0,1 0 0,-1 0 0,1 0 0,-1 1 0,1-1 0,0 0 0,-1 1 0,-1 0 0,-3 2 0,0 1 0,0-1 0,0 1 0,0 1 0,1-1 0,0 1 0,0-1 0,0 1 0,0 1 0,1-1 0,-6 10 0,-1 3 0,1 0 0,-13 32 0,16-34 0,2 0 0,-1 0 0,2 0 0,0 1 0,1-1 0,1 1 0,0 23 0,2-35 0,0 0 0,0 0 0,1-1 0,0 1 0,0 0 0,0 0 0,1 0 0,0-1 0,0 1 0,0-1 0,0 1 0,1-1 0,-1 0 0,1 0 0,0 0 0,0 0 0,1 0 0,-1-1 0,1 1 0,0-1 0,0 0 0,0 0 0,0-1 0,0 1 0,1-1 0,-1 0 0,1 0 0,-1 0 0,7 1 0,2 0 0,0 1 0,0-2 0,1 0 0,-1 0 0,1-2 0,-1 1 0,1-2 0,0 0 0,-1 0 0,24-6 0,-28 4 0,0 0 0,0-1 0,0 0 0,0 0 0,-1-1 0,0 0 0,0 0 0,0-1 0,-1 0 0,1-1 0,-2 1 0,1-2 0,-1 1 0,0 0 0,10-17 0,-5 4 0,17-43 0,-24 54 0,-1 0 0,0-1 0,-1 0 0,0 0 0,-1 1 0,0-1 0,0-10 0,-1 19 0,0 1 0,0 0 0,0 0 0,0 0 0,0 0 0,0 0 0,0-1 0,0 1 0,0 0 0,0 0 0,0 0 0,0 0 0,0-1 0,0 1 0,0 0 0,0 0 0,0 0 0,0 0 0,0-1 0,0 1 0,0 0 0,0 0 0,0 0 0,0 0 0,0 0 0,-1-1 0,1 1 0,0 0 0,0 0 0,0 0 0,0 0 0,0 0 0,0 0 0,-1 0 0,1 0 0,0 0 0,0-1 0,0 1 0,0 0 0,-1 0 0,1 0 0,0 0 0,0 0 0,0 0 0,0 0 0,-1 0 0,1 0 0,0 0 0,0 0 0,0 0 0,-1 0 0,-8 9 0,-8 15 0,8-5 0,0 0 0,2 0 0,1 1 0,0 0 0,1 0 0,1 1 0,1-1 0,1 1 0,1-1 0,3 41 0,-2-57 0,1 0 0,0 0 0,-1 0 0,1-1 0,1 1 0,-1 0 0,1-1 0,-1 1 0,1 0 0,0-1 0,0 0 0,0 0 0,1 0 0,-1 0 0,1 0 0,5 5 0,-6-7 0,0 0 0,1 0 0,-1 0 0,0 0 0,0 0 0,1-1 0,-1 1 0,0-1 0,1 1 0,-1-1 0,1 0 0,-1 0 0,1 0 0,-1 0 0,0 0 0,1-1 0,-1 1 0,1-1 0,-1 0 0,0 0 0,0 1 0,1-1 0,-1-1 0,0 1 0,0 0 0,0 0 0,3-4 0,2-1 0,0 0 0,0 0 0,-1-1 0,-1 0 0,1 0 0,-1-1 0,0 1 0,0-1 0,-1 0 0,0-1 0,-1 1 0,0 0 0,0-1 0,2-13 0,-4 18 0,0 0 0,0 0 0,-1 0 0,1 0 0,-1-1 0,0 1 0,-1 0 0,1 0 0,-1 0 0,1 0 0,-1-1 0,0 1 0,-1 0 0,1 0 0,-1 1 0,0-1 0,0 0 0,0 0 0,0 1 0,-1-1 0,1 1 0,-1 0 0,0 0 0,0 0 0,0 0 0,0 0 0,0 1 0,-1-1 0,0 1 0,1 0 0,-1 0 0,-6-2 0,2 1 0,1 1 0,-1 0 0,0 0 0,1 1 0,-1 0 0,0 0 0,0 1 0,0 0 0,0 1 0,-12 1 0,20-2 0,-1 0 0,0 0 0,1 0 0,-1 0 0,1 0 0,-1 0 0,0 0 0,1 1 0,-1-1 0,1 0 0,-1 0 0,1 0 0,-1 1 0,1-1 0,-1 0 0,1 1 0,-1-1 0,1 0 0,-1 1 0,1-1 0,0 1 0,-1-1 0,1 1 0,-1-1 0,1 1 0,0-1 0,-1 1 0,14 7 0,26 1 0,-15-7 0,0-1 0,0 0 0,35-5 0,-51 3 0,0 0 0,1-1 0,-1 0 0,0 0 0,0-1 0,0 0 0,-1-1 0,1 1 0,-1-1 0,1-1 0,-1 0 0,-1 0 0,10-8 0,-16 13 0,1-1 0,-1 1 0,0-1 0,1 1 0,-1-1 0,1 1 0,-1-1 0,1 1 0,-1-1 0,1 1 0,-1 0 0,1-1 0,-1 1 0,1 0 0,-1 0 0,1-1 0,0 1 0,-1 0 0,1 0 0,-1 0 0,1 0 0,0 0 0,-1 0 0,2 0 0,4 13 0,-8 35 0,1-34 0,0 6 0,0 1 0,2 0 0,0-1 0,1 1 0,8 28 0,-10-48 0,0-1 0,0 1 0,0-1 0,0 1 0,0-1 0,0 1 0,0-1 0,1 1 0,-1-1 0,0 1 0,0-1 0,1 1 0,-1-1 0,0 1 0,1-1 0,-1 0 0,0 1 0,1-1 0,-1 1 0,0-1 0,1 0 0,-1 0 0,1 1 0,-1-1 0,1 0 0,-1 0 0,1 1 0,-1-1 0,1 0 0,-1 0 0,1 0 0,-1 0 0,2 0 0,-1 0 0,0-1 0,1 1 0,-1-1 0,0 0 0,0 0 0,0 0 0,0 1 0,0-1 0,0 0 0,0 0 0,0 0 0,1-3 0,21-37 0,8-47 0,-20 55 0,22-50 0,-16 59 0,-17 23 0,0 1 0,1 0 0,-1-1 0,0 1 0,1 0 0,-1 0 0,0-1 0,1 1 0,-1 0 0,1 0 0,-1-1 0,0 1 0,1 0 0,-1 0 0,1 0 0,-1 0 0,0 0 0,1 0 0,-1 0 0,1-1 0,-1 1 0,1 0 0,-1 1 0,1-1 0,-1 0 0,0 0 0,1 0 0,-1 0 0,1 0 0,-1 0 0,1 0 0,-1 1 0,0-1 0,1 0 0,-1 0 0,0 1 0,1-1 0,-1 0 0,0 1 0,1-1 0,-1 0 0,0 1 0,1-1 0,-1 0 0,0 1 0,0-1 0,0 0 0,1 1 0,-1-1 0,0 1 0,0-1 0,0 1 0,0-1 0,0 0 0,0 1 0,0-1 0,0 1 0,0-1 0,0 1 0,4 17 0,-1 0 0,-1 1 0,-1-1 0,0 0 0,-3 23 0,0-19 0,2 1 0,1-1 0,4 27 0,-5-47 0,1 1 0,0 0 0,-1 0 0,1 0 0,0-1 0,1 1 0,-1-1 0,0 1 0,1-1 0,-1 1 0,1-1 0,0 0 0,0 0 0,4 4 0,-5-5 0,0-1 0,0 1 0,1-1 0,-1 1 0,0-1 0,0 1 0,1-1 0,-1 0 0,0 0 0,1 0 0,-1 0 0,0 0 0,1 0 0,-1 0 0,0 0 0,1 0 0,-1-1 0,0 1 0,1 0 0,-1-1 0,0 1 0,0-1 0,0 0 0,1 1 0,-1-1 0,0 0 0,0 0 0,0 1 0,0-1 0,0 0 0,0 0 0,1-2 0,7-8 0,0 0 0,-1 0 0,0 0 0,-1-1 0,0-1 0,-1 1 0,6-17 0,28-102 0,-21 64 0,34-147 0,-53 213 0,0 1 0,-1-1 0,1 0 0,0 1 0,1-1 0,-1 0 0,0 1 0,0-1 0,0 0 0,0 1 0,0-1 0,1 1 0,-1-1 0,0 0 0,1 1 0,-1-1 0,0 1 0,1-1 0,-1 1 0,0-1 0,1 1 0,-1-1 0,1 1 0,-1 0 0,1-1 0,-1 1 0,1-1 0,0 1 0,0 0 0,2 23 0,-14 142 0,0 13 0,11-150 0,1-1 0,1 0 0,2 0 0,10 39 0,-14-64 0,1 0 0,-1 0 0,1 0 0,0 0 0,-1 0 0,1 0 0,0 0 0,0 0 0,0 0 0,1-1 0,0 3 0,-1-4 0,-1 0 0,0 0 0,1 0 0,-1 0 0,0 0 0,0 0 0,1 0 0,-1 0 0,0 0 0,1 0 0,-1 0 0,0 0 0,0 0 0,1-1 0,-1 1 0,0 0 0,0 0 0,1 0 0,-1 0 0,0 0 0,0-1 0,1 1 0,-1 0 0,0 0 0,0 0 0,0-1 0,1 1 0,-1 0 0,0 0 0,0-1 0,0 1 0,0 0 0,0 0 0,1-1 0,-1 1 0,0 0 0,0-1 0,0 1 0,0 0 0,0 0 0,0-1 0,0 1 0,1-6 0,0 1 0,0-1 0,0 1 0,-1-1 0,0 1 0,0-1 0,-1-7 0,-3-3 0,0-1 0,-2 1 0,0 0 0,-13-25 0,-4-11 0,22 50 0,0-1 0,0 1 0,0 0 0,0 0 0,1 0 0,-1 0 0,1-1 0,0 1 0,-1 0 0,1 0 0,0-1 0,0 1 0,1 0 0,-1-1 0,0 1 0,1 0 0,-1 0 0,1 0 0,0-1 0,0 1 0,2-3 0,-1 3 0,0 0 0,0 0 0,0 0 0,1 0 0,-1 1 0,1-1 0,-1 1 0,1 0 0,0-1 0,-1 1 0,1 0 0,0 1 0,0-1 0,0 0 0,0 1 0,2-1 0,26-1 0,-1 0 0,1 2 0,52 7 0,-80-7 0,0 1 0,0 0 0,0 0 0,0 0 0,-1 0 0,1 0 0,0 0 0,-1 1 0,1-1 0,-1 1 0,1 0 0,-1 0 0,0 0 0,0 0 0,1 0 0,-2 0 0,1 1 0,0-1 0,0 1 0,-1-1 0,1 1 0,-1-1 0,0 1 0,0 0 0,0 0 0,0 0 0,0 0 0,0 5 0,1 8 0,-1 1 0,0 0 0,-1-1 0,-2 19 0,0-8 0,-1 33 0,4-83 0,0-5 0,0-1 0,10-48 0,-8 66 0,0-1 0,1 1 0,1 0 0,0 0 0,0 0 0,1 1 0,1 0 0,-1 0 0,2 0 0,-1 1 0,15-14 0,-17 19 0,0 1 0,0-1 0,0 1 0,1-1 0,-1 2 0,1-1 0,0 1 0,0-1 0,-1 1 0,1 1 0,1 0 0,-1-1 0,0 2 0,0-1 0,0 1 0,0 0 0,1 0 0,-1 0 0,0 1 0,0 0 0,0 1 0,0-1 0,0 1 0,7 3 0,5 3-341,0 1 0,-1 1-1,22 16 1,-15-8-6485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1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161 455 24575,'1'-2'0,"0"0"0,0 0 0,-1-1 0,1 1 0,-1 0 0,0 0 0,0-1 0,0 1 0,0 0 0,0-1 0,0 1 0,-1-4 0,0 5 0,1 0 0,0 0 0,-1 0 0,1 0 0,-1 1 0,1-1 0,-1 0 0,1 1 0,-1-1 0,0 0 0,1 1 0,-1-1 0,0 0 0,0 1 0,1-1 0,-1 1 0,0 0 0,0-1 0,0 1 0,0 0 0,0-1 0,-1 1 0,-1 0 0,0 0 0,-1 0 0,1 0 0,0 0 0,0 1 0,-1 0 0,1-1 0,0 1 0,0 0 0,0 1 0,0-1 0,0 0 0,0 1 0,0 0 0,0 0 0,-3 2 0,-2 3 0,0 0 0,1 1 0,0 0 0,0 0 0,0 1 0,1-1 0,1 1 0,-1 1 0,1-1 0,1 1 0,0 0 0,0 0 0,1 0 0,0 0 0,1 1 0,0-1 0,0 20 0,2-28 0,-1 0 0,2 0 0,-1 0 0,0 0 0,0 0 0,1 0 0,-1 0 0,1 0 0,-1 0 0,1 0 0,0 0 0,0 0 0,0 0 0,0 0 0,0-1 0,0 1 0,1 0 0,-1-1 0,1 1 0,-1-1 0,1 1 0,-1-1 0,1 0 0,0 0 0,0 0 0,-1 0 0,1 0 0,0 0 0,0 0 0,0 0 0,0-1 0,0 1 0,0-1 0,0 0 0,0 1 0,0-1 0,3 0 0,0 0 0,0-1 0,0 1 0,0-1 0,-1 0 0,1 0 0,0 0 0,0-1 0,-1 1 0,1-1 0,-1 0 0,1-1 0,-1 1 0,0-1 0,8-6 0,-3-1 0,0 0 0,0-1 0,-1-1 0,0 1 0,-1-1 0,5-13 0,-8 17 0,0 1 0,-1-1 0,0 0 0,-1-1 0,0 1 0,0 0 0,-1-1 0,0 1 0,0-1 0,-1-14 0,0 23 0,0-1 0,0 1 0,0 0 0,0 0 0,0-1 0,0 1 0,0 0 0,0 0 0,0-1 0,0 1 0,0 0 0,0 0 0,0-1 0,0 1 0,0 0 0,0 0 0,0-1 0,0 1 0,0 0 0,0 0 0,0 0 0,-1-1 0,1 1 0,0 0 0,0 0 0,0-1 0,0 1 0,0 0 0,-1 0 0,1 0 0,0 0 0,0-1 0,0 1 0,-1 0 0,1 0 0,0 0 0,0 0 0,-1 0 0,1 0 0,0 0 0,0 0 0,-1 0 0,1-1 0,-7 13 0,-1 21 0,6-23 0,1 0 0,1-1 0,0 1 0,0 0 0,1-1 0,0 1 0,1 0 0,5 17 0,-5-22 0,0 0 0,0-1 0,1 1 0,-1-1 0,1 1 0,0-1 0,1 0 0,-1 0 0,1 0 0,0-1 0,0 1 0,0-1 0,0 0 0,0 0 0,1-1 0,0 1 0,-1-1 0,8 3 0,-3-2 0,0 1 0,1-1 0,-1-1 0,1 0 0,-1 0 0,1-1 0,0 0 0,0-1 0,-1 0 0,1 0 0,0-1 0,0 0 0,-1-1 0,1 0 0,-1-1 0,1 0 0,-1 0 0,0-1 0,0 0 0,-1-1 0,1 1 0,-1-2 0,0 1 0,0-1 0,-1-1 0,0 1 0,0-1 0,0-1 0,-1 1 0,0-1 0,0 0 0,-1 0 0,8-18 0,-8 16 0,-1 0 0,0 0 0,0 0 0,-2 0 0,1-1 0,1-12 0,-4 21 0,0 0 0,0 0 0,0 0 0,0 0 0,-1 0 0,1 0 0,0 0 0,-1 0 0,0 0 0,1 0 0,-1 0 0,0 0 0,0 0 0,0 0 0,0 1 0,-2-3 0,1 2 0,0 1 0,0-1 0,0 1 0,0 0 0,0 0 0,0 0 0,0 0 0,-1 0 0,1 0 0,0 0 0,-1 1 0,1-1 0,0 1 0,-1 0 0,1-1 0,-1 1 0,-2 1 0,-3 0 0,-1 0 0,1 0 0,0 1 0,0 1 0,1-1 0,-1 1 0,0 0 0,1 1 0,0 0 0,0 0 0,0 1 0,0 0 0,1 0 0,-11 10 0,9-7 0,1 0 0,0 0 0,0 0 0,0 1 0,2 0 0,-1 0 0,1 0 0,0 1 0,1 0 0,-7 20 0,11-26 0,-1-1 0,0 0 0,1 1 0,0-1 0,-1 1 0,2-1 0,-1 0 0,0 1 0,1-1 0,-1 1 0,1-1 0,0 0 0,0 0 0,0 1 0,0-1 0,1 0 0,0 0 0,-1 0 0,3 3 0,0-2 0,0-1 0,-1 1 0,1-1 0,0 0 0,0 0 0,1-1 0,-1 1 0,1-1 0,-1 0 0,1 0 0,8 2 0,1 0 0,0-2 0,0 0 0,1 0 0,-1-1 0,0-1 0,1 0 0,-1-1 0,19-4 0,-22 2 0,1 0 0,-1-1 0,0 0 0,-1-1 0,1 0 0,-1-1 0,0 0 0,0 0 0,0-1 0,-1-1 0,0 1 0,-1-2 0,0 1 0,0-1 0,0 0 0,-1 0 0,-1-1 0,0 0 0,0-1 0,8-20 0,-6 9 0,-1 0 0,-1 0 0,-1-1 0,0 0 0,-2 0 0,-1-1 0,-1 1 0,-1 0 0,-4-39 0,2 53 0,-1-1 0,0 1 0,0 0 0,0 0 0,-1 0 0,-1 0 0,1 1 0,-10-14 0,8 15 0,0-2 0,2 1 0,-1-1 0,1 1 0,0-1 0,0 0 0,1-1 0,-2-14 0,4-17 0,1 20 0,-6 46 0,-6 74 0,4 1 0,6 143 0,3-141 0,-1-92-57,0 23 149,8 65 0,-7-89-206,1 0-1,0 0 0,1-1 0,0 1 0,0-1 1,1 0-1,0 0 0,0 0 0,1 0 0,0-1 1,0 0-1,8 9 0,12 5-6711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2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24575,'0'-4'0,"0"7"0,0 7 0,0 12 0,0 10 0,0 5 0,0 4 0,0 0 0,4-2 0,7-17 0,1-13-8191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3.856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0 633 24575,'3'-57'0,"3"0"0,25-108 0,-16 100 0,9-104 0,-23 146 0,1 6 0,-1-1 0,-3-29 0,-3 33 0,-2 17 0,-4 24 0,0 28 0,2 1 0,-1 62 0,7 114 0,3-192 0,-1-19 0,1-14 0,-1 0 0,1 0 0,0 1 0,1-1 0,-1 0 0,1 0 0,1 0 0,0 0 0,0 0 0,4 9 0,-6-15 0,1-1 0,-1 1 0,1-1 0,-1 0 0,1 1 0,-1-1 0,1 0 0,-1 0 0,1 1 0,-1-1 0,1 0 0,0 0 0,-1 0 0,1 0 0,-1 0 0,1 0 0,-1 0 0,1 0 0,0 0 0,-1 0 0,1 0 0,-1 0 0,1 0 0,0 0 0,-1-1 0,1 1 0,-1 0 0,1 0 0,-1-1 0,1 1 0,-1 0 0,1-1 0,-1 1 0,1 0 0,-1-1 0,0 1 0,1-1 0,-1 1 0,1-1 0,23-24 0,-17 17 0,-2 3 10,1 0 0,0 0 0,1 1 0,-1 0 0,1 0 0,0 0 0,0 1 0,0 0 0,1 0 0,-1 1 0,13-3 0,1 2-381,-1 1-1,1 1 1,23 1 0,-21 1-6455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2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24575,'-4'31'0,"-2"19"0,0 2-8191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235 219 24575,'-3'-3'0,"0"0"0,0 0 0,0 0 0,-1 0 0,1 1 0,-1-1 0,0 1 0,0 0 0,0 0 0,0 0 0,0 1 0,0-1 0,0 1 0,0 0 0,-1 0 0,1 1 0,-1-1 0,1 1 0,0 0 0,-1 0 0,1 0 0,-1 1 0,1 0 0,0-1 0,-1 1 0,1 1 0,0-1 0,0 1 0,0 0 0,0 0 0,0 0 0,0 0 0,1 1 0,-1-1 0,1 1 0,-5 5 0,-1 0 0,1 0 0,1 1 0,-1 0 0,2 0 0,-1 1 0,1 0 0,0 0 0,1 0 0,1 1 0,-1 0 0,2 0 0,-1 0 0,-1 13 0,5-21 0,-1 0 0,1 1 0,0-1 0,0 0 0,0 1 0,0-1 0,1 1 0,-1-1 0,1 0 0,0 1 0,0-1 0,0 0 0,1 0 0,-1 0 0,1 0 0,-1 0 0,1 0 0,3 3 0,-2-2 0,1-1 0,0 1 0,0-1 0,0 0 0,0 0 0,1-1 0,-1 1 0,1-1 0,0 0 0,0 0 0,5 1 0,2 0 0,0-1 0,0 0 0,0 0 0,0-1 0,1-1 0,-1 0 0,1-1 0,-1 0 0,17-4 0,-15 0 0,0 0 0,-1 0 0,0-1 0,0-1 0,0 0 0,-1-1 0,0 0 0,0-1 0,-1 0 0,-1-1 0,1 0 0,-1-1 0,-1 0 0,0 0 0,-1-1 0,12-20 0,-11 13 0,0 1 0,-1-1 0,-1 0 0,-1 0 0,0-1 0,-2 0 0,0 0 0,-1 0 0,-1-1 0,-1 1 0,-2-27 0,1 45 0,0 0 0,0 0 0,0 0 0,-1 0 0,1 0 0,-1 0 0,1 0 0,-1 1 0,0-1 0,1 0 0,-1 0 0,0 0 0,0 1 0,0-1 0,-1 0 0,1 1 0,0-1 0,0 1 0,-1 0 0,-1-2 0,2 2 0,0 1 0,1 0 0,-1 0 0,0 0 0,1-1 0,-1 1 0,0 0 0,1 0 0,-1 0 0,0 0 0,0 0 0,1 0 0,-1 1 0,0-1 0,1 0 0,-1 0 0,0 0 0,1 1 0,-1-1 0,1 0 0,-1 1 0,0-1 0,-1 2 0,0-1 0,0 1 0,1 0 0,-1-1 0,1 1 0,-1 0 0,1 0 0,0 0 0,-2 3 0,-3 10 0,0 1 0,1-1 0,0 1 0,1 0 0,1 0 0,-1 26 0,1 101 0,4-117 0,7 43 0,-6-60 0,0 1 0,1 0 0,0-1 0,0 0 0,1 0 0,0 0 0,8 12 0,-12-20 0,0-1 0,0 1 0,1 0 0,-1-1 0,1 1 0,-1 0 0,1 0 0,-1-1 0,1 1 0,-1-1 0,1 1 0,-1-1 0,1 1 0,0-1 0,-1 1 0,1-1 0,0 1 0,-1-1 0,1 0 0,0 1 0,0-1 0,0 0 0,-1 0 0,1 1 0,0-1 0,0 0 0,0 0 0,-1 0 0,1 0 0,0 0 0,0 0 0,0 0 0,-1-1 0,1 1 0,0 0 0,0 0 0,0-1 0,-1 1 0,1 0 0,0-1 0,-1 1 0,1-1 0,0 1 0,-1 0 0,1-1 0,0 0 0,-1 1 0,1-1 0,-1 1 0,1-1 0,-1 0 0,1 1 0,-1-1 0,0 0 0,1 0 0,-1 1 0,0-2 0,4-5 0,-1 0 0,0 0 0,0 0 0,2-15 0,-1 2 0,-1 0 0,-1-1 0,0-39 0,-3 49 0,0-1 0,-1 1 0,0 0 0,0 0 0,-1 0 0,-1 0 0,0 1 0,-9-18 0,12 27 0,1 0 0,-1 0 0,0 0 0,1 0 0,-1 0 0,1 0 0,-1 0 0,1 0 0,-1 0 0,1 0 0,0-1 0,-1 1 0,1 0 0,0 0 0,0 0 0,0 0 0,0-1 0,0 1 0,0 0 0,0 0 0,0 0 0,1 0 0,-1-1 0,1 0 0,0 1 0,1 0 0,-1 0 0,0 0 0,1 0 0,0 1 0,-1-1 0,1 0 0,-1 1 0,1-1 0,0 1 0,-1 0 0,1 0 0,0-1 0,-1 1 0,1 0 0,2 1 0,-3-1 0,10-1 0,1 1 0,-1 0 0,1 1 0,21 5 0,-30-5 0,1 0 0,-1 0 0,0 0 0,0 0 0,-1 1 0,1 0 0,0-1 0,0 1 0,-1 0 0,1 0 0,-1 1 0,0-1 0,0 0 0,0 1 0,0 0 0,0-1 0,0 1 0,0 0 0,-1 0 0,0 0 0,1 0 0,0 5 0,2 8 0,-2 1 0,1-1 0,-2 1 0,-1 27 0,-1-26 0,2-1 0,0 1 0,0-1 0,6 22 0,-6-37-91,-1 1 0,1-1 0,-1 0 0,1 0 0,0 0 0,0 0 0,0 0 0,0 0 0,1 0 0,-1 0 0,0-1 0,1 1 0,-1 0 0,3 1 0,5 0-6735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3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24575,'-14'27'0,"-3"22"0,0 11 0,8 5 0,10 0 0,4-11-8191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4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185 120 24575,'1'-4'0,"0"1"0,-1-1 0,1 0 0,-1 0 0,1 0 0,-1 0 0,0 0 0,-1 0 0,1 0 0,-1 0 0,1 1 0,-1-1 0,0 0 0,-1 0 0,-2-5 0,3 7 0,0 1 0,0-1 0,-1 0 0,1 1 0,-1-1 0,0 1 0,1 0 0,-1-1 0,0 1 0,0 0 0,0 0 0,1 0 0,-1 0 0,0 0 0,-1 1 0,1-1 0,0 1 0,0-1 0,0 1 0,0 0 0,0 0 0,0-1 0,-1 2 0,1-1 0,0 0 0,0 0 0,0 1 0,0-1 0,-3 2 0,-2 0 0,0 1 0,0 0 0,1 1 0,-1-1 0,1 1 0,0 1 0,0-1 0,1 1 0,-1 0 0,1 0 0,0 0 0,0 1 0,1 0 0,-4 6 0,4-7 0,0 1 0,1-1 0,0 1 0,0-1 0,1 1 0,-1 0 0,1 0 0,1 0 0,-1 1 0,1-1 0,0 0 0,1 0 0,-1 1 0,1-1 0,0 1 0,2 9 0,-1-14 0,0 0 0,0 1 0,1-1 0,-1 0 0,1 0 0,-1 0 0,1 0 0,0 0 0,0 0 0,-1 0 0,1-1 0,1 1 0,-1-1 0,0 1 0,0-1 0,1 0 0,-1 0 0,0 0 0,1 0 0,-1 0 0,1 0 0,-1-1 0,1 1 0,-1-1 0,6 0 0,2 1 0,1 0 0,0-1 0,0-1 0,20-3 0,-22 2 0,-1 0 0,1-1 0,-1 0 0,1 0 0,-1-1 0,0 0 0,0 0 0,-1-1 0,1 0 0,-1-1 0,0 1 0,-1-1 0,1-1 0,7-9 0,-5 4 0,-1 0 0,-1-1 0,1 0 0,-2 0 0,0-1 0,-1 0 0,8-28 0,-13 39 0,1 1 0,-1-1 0,1 0 0,0 1 0,0-1 0,0 0 0,1 1 0,-1 0 0,1-1 0,-1 1 0,1 0 0,0 0 0,0 0 0,4-4 0,-6 6 0,1-1 0,0 1 0,0 0 0,-1-1 0,1 1 0,0 0 0,0 0 0,0 0 0,-1-1 0,1 1 0,0 0 0,0 0 0,0 0 0,-1 0 0,1 1 0,0-1 0,0 0 0,0 0 0,-1 0 0,2 1 0,0 0 0,0 0 0,-1 0 0,1 1 0,0-1 0,-1 0 0,1 1 0,-1-1 0,1 1 0,-1-1 0,3 5 0,2 5 0,-1 1 0,0 0 0,0 0 0,-1 1 0,0-1 0,-2 1 0,1 0 0,-1 0 0,0 22 0,-1-14 0,2-1 0,6 27 0,-9-46 0,0-1 0,0 0 0,0 1 0,0-1 0,0 0 0,0 0 0,0 1 0,0-1 0,0 0 0,0 1 0,0-1 0,0 0 0,1 0 0,-1 1 0,0-1 0,0 0 0,0 0 0,0 1 0,1-1 0,-1 0 0,0 0 0,0 0 0,1 1 0,-1-1 0,0 0 0,0 0 0,1 0 0,-1 0 0,0 1 0,0-1 0,1 0 0,-1 0 0,0 0 0,1 0 0,-1 0 0,0 0 0,0 0 0,1 0 0,-1 0 0,0 0 0,1 0 0,-1 0 0,0 0 0,0 0 0,1 0 0,-1 0 0,0-1 0,1 1 0,-1 0 0,0 0 0,0 0 0,1 0 0,-1 0 0,0-1 0,0 1 0,1 0 0,-1 0 0,0 0 0,0-1 0,0 1 0,0 0 0,1 0 0,-1-1 0,0 1 0,0 0 0,0-1 0,14-23 0,-11 20 0,13-26 0,46-77 0,-55 96 0,1 1 0,0 1 0,0 0 0,1 0 0,0 0 0,0 1 0,19-12 0,-27 19 0,0 0 0,1 0 0,-1 1 0,0-1 0,1 0 0,-1 0 0,1 1 0,-1-1 0,1 1 0,-1 0 0,1-1 0,-1 1 0,1 0 0,-1 0 0,1 0 0,0 0 0,-1 0 0,1 0 0,-1 0 0,1 0 0,-1 1 0,1-1 0,-1 1 0,1-1 0,-1 1 0,3 1 0,-2 0 0,-1 0 0,1 0 0,0 0 0,0 0 0,-1 0 0,1 1 0,-1-1 0,0 1 0,0-1 0,0 1 0,0-1 0,0 1 0,0 4 0,2 10 0,-1-1 0,-1 0 0,-2 32 0,-2-23 0,2-18 0,0-1 0,0 1 0,1-1 0,0 1 0,0 0 0,2 10 0,-1-15 0,-1 0 0,1 0 0,0-1 0,0 1 0,0 0 0,0 0 0,0-1 0,0 1 0,0 0 0,1-1 0,-1 0 0,1 1 0,-1-1 0,1 0 0,-1 1 0,1-1 0,0 0 0,0 0 0,0-1 0,-1 1 0,1 0 0,0 0 0,0-1 0,0 1 0,0-1 0,4 0 0,17 3 0,1-2 0,-1-1 0,1-1 0,-1-1 0,1-1 0,-1-1 0,0 0 0,0-2 0,0-1 0,25-12 0,-38 13 117,-10 6-144,0 0 0,0 0 0,0 0 0,1 0 0,-1 0 0,0 0 0,0 0 0,0 0 0,0-1 0,0 1 0,0 0 0,0 0 0,0 0 0,0 0 1,1 0-1,-1 0 0,0-1 0,0 1 0,0 0 0,0 0 0,0 0 0,0 0 0,0 0 0,0-1 0,0 1 0,0 0 0,0 0 0,0 0 0,0 0 0,0 0 1,0-1-1,0 1 0,-1 0 0,1 0 0,0 0 0,0 0 0,0 0 0,0-1 0,0 1 0,0 0 0,0 0 0,0 0 0,0 0 0,0 0 0,-1 0 0,1 0 1,0 0-1,0 0 0,0-1 0,0 1 0,0 0 0,0 0 0,-1 0 0,1 0 0,-9-3-6799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27:04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24575,'-18'5'0,"-6"1"-8191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 24575,'4'-18'0,"-4"17"0,0 1 0,0 0 0,0-1 0,1 1 0,-1 0 0,0 0 0,0-1 0,1 1 0,-1 0 0,0 0 0,0 0 0,1-1 0,-1 1 0,0 0 0,1 0 0,-1 0 0,0 0 0,1 0 0,-1 0 0,0 0 0,1 0 0,-1 0 0,0-1 0,1 1 0,-1 1 0,0-1 0,1 0 0,-1 0 0,2 1 0,0-1 0,0 1 0,-1 0 0,1 1 0,-1-1 0,1 0 0,-1 0 0,1 1 0,-1-1 0,0 1 0,0-1 0,0 1 0,1-1 0,0 4 0,5 10 0,-1-1 0,0 1 0,-1 0 0,-1 0 0,-1 1 0,4 31 0,-2 96 0,-5-142 0,0 27 0,-1 1 0,-1-1 0,-2 1 0,-1-1 0,-1 0 0,-15 39 0,21-65 0,-1 1 0,0-1 0,-1 0 0,1 1 0,0-1 0,-1 0 0,1 0 0,-1 0 0,-2 3 0,3-4 0,1-1 0,0 0 0,0 0 0,-1 0 0,1 0 0,0 0 0,-1 0 0,1 1 0,0-1 0,-1 0 0,1 0 0,0 0 0,-1 0 0,1 0 0,0 0 0,-1 0 0,1 0 0,0 0 0,-1-1 0,1 1 0,0 0 0,0 0 0,-1 0 0,1 0 0,0 0 0,-1 0 0,1-1 0,0 1 0,0 0 0,-1 0 0,1 0 0,0-1 0,0 1 0,0 0 0,-1 0 0,1-1 0,0 1 0,0 0 0,0-1 0,-1 1 0,-1-6 0,0 0 0,0 0 0,1 0 0,-1 0 0,1 0 0,0-11 0,-1-18 0,2-1 0,2 1 0,1-1 0,1 1 0,16-58 0,-13 66 0,2 1 0,1 0 0,1 1 0,0 0 0,3 1 0,0 1 0,33-43 0,-42 59 0,1 1 0,-1 1 0,1-1 0,1 1 0,-1 0 0,1 1 0,0-1 0,8-3 0,-13 7 0,1 0 0,0 0 0,0 0 0,0 0 0,0 0 0,0 1 0,0-1 0,0 1 0,0 0 0,0 0 0,0 0 0,0 0 0,0 1 0,0-1 0,0 1 0,0 0 0,0-1 0,-1 2 0,1-1 0,0 0 0,0 0 0,-1 1 0,1-1 0,3 4 0,0 1 0,0 0 0,0 1 0,0 0 0,-1 0 0,0 0 0,-1 0 0,1 1 0,-1 0 0,-1-1 0,0 2 0,0-1 0,4 17 0,-1 7 0,-2 0 0,1 36 0,-3-34 0,-1 0 0,-3 0 0,0 0 0,-2 0 0,-10 37 0,3-42 0,5-23 0,2-9 0,3-16 0,3-12 0,2 1 0,2-1 0,13-43 0,41-87 0,-43 122 0,41-63 0,-46 83 0,0 2 0,2-1 0,0 2 0,1 0 0,21-17 0,-31 29 0,0 1 0,0-1 0,1 1 0,-1 0 0,1 0 0,0 0 0,0 1 0,0 0 0,0 0 0,0 0 0,0 1 0,0 0 0,7 0 0,-10 1 0,1 0 0,-1 0 0,1 1 0,-1 0 0,1-1 0,-1 1 0,0 1 0,1-1 0,-1 0 0,0 1 0,0-1 0,0 1 0,0 0 0,0 0 0,0 0 0,-1 1 0,1-1 0,-1 1 0,0-1 0,1 1 0,-1 0 0,0 0 0,-1 0 0,4 5 0,1 6 0,-1 1 0,0-1 0,0 1 0,-2 0 0,0 0 0,2 26 0,-3 97 0,-2-93 0,0 0 0,1-10 0,-1 0 0,-2-1 0,-12 63 0,13-90-33,5-11 115,5-11-1496,-1-4-5412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7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532 40 24575,'52'-37'0,"-45"34"0,-11 11 0,-14 11 0,-48 39 0,-3-4 0,-135 81 0,4-3 0,197-130 0,1 0 0,-1 0 0,0 0 0,1 0 0,0 0 0,-1 1 0,1-1 0,0 1 0,0-1 0,1 1 0,-3 3 0,4-6 0,0 1 0,0-1 0,0 1 0,0-1 0,0 1 0,0-1 0,0 1 0,0 0 0,0-1 0,0 1 0,0-1 0,0 1 0,0-1 0,0 1 0,1-1 0,-1 1 0,0-1 0,0 1 0,1-1 0,-1 1 0,0-1 0,0 0 0,1 1 0,0 0 0,20 9 0,96 12 0,-73-15 0,72 20 0,40 35 129,-16-6-1623,-124-51-5332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7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24575,'2'-1'0,"1"0"0,-1 0 0,1 0 0,0 1 0,-1-1 0,1 1 0,0 0 0,0 0 0,-1 0 0,1 0 0,0 0 0,0 1 0,-1-1 0,1 1 0,0 0 0,-1-1 0,1 1 0,-1 0 0,5 3 0,-4-1 0,0-1 0,0 1 0,0 0 0,-1 0 0,1 0 0,-1 0 0,0 0 0,0 0 0,0 1 0,0-1 0,-1 1 0,3 5 0,1 9 0,-1 1 0,-1 0 0,-1 0 0,1 28 0,-3-47 0,2 31 0,0 66 0,-3-87 0,1-1 0,-1 1 0,-1-1 0,0 0 0,0 1 0,-1-1 0,-6 14 0,9-22 0,-1 0 0,1 0 0,-1 0 0,0 0 0,1 0 0,-1 0 0,0 0 0,1 0 0,-1 0 0,0 0 0,0 0 0,0 0 0,0-1 0,0 1 0,0 0 0,-1 0 0,1-1 0,1 0 0,-1 0 0,1 0 0,-1 0 0,1 0 0,0 0 0,-1-1 0,1 1 0,-1 0 0,1 0 0,0 0 0,-1-1 0,1 1 0,0 0 0,-1 0 0,1-1 0,0 1 0,-1 0 0,1-1 0,0 1 0,-1 0 0,1-1 0,0 1 0,0 0 0,0-1 0,-1 1 0,1-1 0,0 1 0,0-1 0,-2-3 0,1 0 0,0-1 0,0 1 0,1 0 0,-1-1 0,1 1 0,0-8 0,3-19 0,2 1 0,1 0 0,2 0 0,0 0 0,23-50 0,-13 42 0,1 1 0,2 1 0,45-58 0,-58 85 0,-1 0 0,1 0 0,1 1 0,0 0 0,0 1 0,0 0 0,12-7 0,-19 13 0,0 0 0,0-1 0,0 1 0,1 1 0,-1-1 0,0 0 0,0 1 0,0-1 0,1 1 0,-1-1 0,0 1 0,1 0 0,-1 0 0,0 0 0,1 0 0,-1 1 0,0-1 0,0 1 0,1-1 0,-1 1 0,0 0 0,0 0 0,0 0 0,0 0 0,0 0 0,0 0 0,0 0 0,0 1 0,0-1 0,-1 1 0,1-1 0,0 1 0,-1 0 0,0 0 0,1 0 0,-1 0 0,0 0 0,0 0 0,0 0 0,0 0 0,0 0 0,0 4 0,7 16 0,0 1 0,-2 0 0,-1 0 0,4 46 0,-4 100 0,-5-129 0,-2 93-1365,2-114-5461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08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24575,'0'-13'0,"0"-1"0,0 3-8191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0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707 28 24575,'0'-2'0,"-1"0"0,0 1 0,1-1 0,-1 1 0,0 0 0,0-1 0,1 1 0,-1 0 0,0-1 0,-1 1 0,1 0 0,0 0 0,0 0 0,0 0 0,-1 0 0,1 0 0,0 0 0,-1 0 0,1 1 0,-1-1 0,1 0 0,-1 1 0,1-1 0,-1 1 0,0 0 0,1-1 0,-1 1 0,1 0 0,-1 0 0,0 0 0,-2 1 0,-3 0 0,0 0 0,1 1 0,-1 0 0,1 0 0,-1 1 0,1-1 0,-7 5 0,-14 10 0,1 1 0,1 1 0,0 1 0,1 1 0,1 1 0,-21 28 0,-7 13 0,-53 89 0,60-81 0,4 2 0,2 1 0,-36 106 0,60-140 0,2 1 0,2 0 0,1 0 0,3 1 0,1 0 0,2 0 0,2 1 0,6 60 0,-3-83 0,2 0 0,0 0 0,1-1 0,1 1 0,1-1 0,1-1 0,1 1 0,0-1 0,1-1 0,1 0 0,0 0 0,2-1 0,0-1 0,0 0 0,2 0 0,-1-2 0,2 0 0,0 0 0,1-2 0,0 0 0,33 16 0,-22-16-682,50 14-1,21-4-6143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4.182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 0 24575,'4'4'0,"7"2"0,0 0-8191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255 207 24575,'-15'12'0,"1"1"0,0 1 0,1 0 0,0 1 0,2 0 0,0 1 0,0 1 0,2-1 0,0 1 0,-9 24 0,-4 20 0,-23 104 0,44-158 0,-14 67 0,10-44 0,-1 0 0,-12 32 0,14-54 0,4-19 0,7-25 0,27-76 0,5 0 0,4 3 0,66-119 0,-89 191 0,1 2 0,2 0 0,52-60 0,-73 93 0,0 0 0,0 0 0,0 0 0,0 0 0,0 0 0,0 1 0,1-1 0,-1 1 0,1 0 0,-1-1 0,1 1 0,-1 0 0,1 1 0,0-1 0,2 0 0,-4 1 0,1 0 0,-1 1 0,0-1 0,1 1 0,-1-1 0,0 1 0,0 0 0,0 0 0,1-1 0,-1 1 0,0 0 0,0 0 0,0 0 0,0 0 0,-1 0 0,1 0 0,0 0 0,0 1 0,-1-1 0,1 0 0,0 0 0,-1 1 0,1-1 0,-1 0 0,0 1 0,1-1 0,-1 0 0,0 1 0,0-1 0,0 0 0,0 3 0,6 48 0,0 67 0,-3-38 0,30 397-1365,-30-435-5461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1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24575,'36'-4'0,"34"-2"0,27 0 0,15-3 0,-12 0-8191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1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1 147 24575,'2'-6'0,"0"-2"0,1 0 0,0 1 0,0-1 0,0 1 0,8-11 0,-11 18 0,1-1 0,0 0 0,-1 0 0,1 1 0,0-1 0,0 0 0,-1 1 0,1-1 0,0 0 0,0 1 0,0 0 0,0-1 0,0 1 0,0-1 0,0 1 0,0 0 0,0 0 0,0-1 0,0 1 0,2 0 0,-2 1 0,1-1 0,0 1 0,-1-1 0,1 1 0,-1 0 0,1 0 0,0 0 0,-1 0 0,0 0 0,1 0 0,-1 0 0,0 0 0,1 1 0,-1-1 0,0 0 0,1 3 0,6 8 0,0 1 0,-1 0 0,-1 0 0,0 0 0,7 25 0,14 73 0,-25-104 0,4 35 0,-6-40 0,0 0 0,0 0 0,0 0 0,0 0 0,0 0 0,0 0 0,0 0 0,-1 0 0,1-1 0,-1 1 0,0 0 0,1 0 0,-1-1 0,0 1 0,0 0 0,0-1 0,-3 4 0,4-5 0,-1 0 0,1 1 0,-1-1 0,1 0 0,-1 0 0,1 0 0,-1 1 0,1-1 0,-1 0 0,1 0 0,-1 0 0,1 0 0,-1 0 0,1 0 0,-1 0 0,0 0 0,1 0 0,-1 0 0,1-1 0,-1 1 0,1 0 0,-1 0 0,1 0 0,-1-1 0,1 1 0,-1 0 0,1 0 0,-1-1 0,1 1 0,0 0 0,-1-1 0,1 1 0,-1-1 0,1 1 0,0-1 0,-1 1 0,1-1 0,0 1 0,0 0 0,-1-1 0,1 0 0,0 1 0,0-1 0,0 1 0,0-1 0,-10-27 0,7 14 0,0 0 0,2 0 0,0 0 0,0-1 0,2 1 0,0 0 0,0 0 0,1 0 0,1 0 0,7-22 0,-6 24 0,0 1 0,1 0 0,0 0 0,1 0 0,0 1 0,1 0 0,0 0 0,1 1 0,-1 0 0,2 0 0,0 0 0,18-13 0,-25 21 0,0-1 0,1 1 0,-1-1 0,0 1 0,1 0 0,-1 0 0,1 0 0,-1 0 0,1 1 0,0-1 0,-1 1 0,1-1 0,0 1 0,-1 0 0,1 0 0,0 0 0,3 1 0,-4 0 0,0 0 0,0-1 0,0 2 0,0-1 0,0 0 0,0 0 0,-1 0 0,1 1 0,0-1 0,-1 1 0,1-1 0,-1 1 0,0 0 0,1 0 0,-1 0 0,0-1 0,0 1 0,0 0 0,-1 0 0,1 0 0,0 0 0,0 4 0,4 19 0,-2 1 0,0 0 0,-2 0 0,-1 0 0,-5 46 0,5-67 0,0 0 0,-1 0 0,0-1 0,0 1 0,0 0 0,-1-1 0,1 0 0,-4 7 0,5-11 0,0 0 0,0 0 0,0 0 0,0 0 0,0 0 0,0 0 0,0 1 0,0-1 0,0 0 0,0 0 0,0 0 0,0 0 0,0 0 0,0 0 0,0 0 0,0 0 0,0 0 0,0 0 0,0 0 0,-1 1 0,1-1 0,0 0 0,0 0 0,0 0 0,0 0 0,0 0 0,0 0 0,0 0 0,0 0 0,0 0 0,0 0 0,0 0 0,0 0 0,-1 0 0,1 0 0,0 0 0,0 0 0,0 0 0,0 0 0,0 0 0,0 0 0,0 0 0,0 0 0,0 0 0,-1 0 0,1 0 0,0 0 0,0 0 0,0 0 0,0 0 0,0 0 0,0 0 0,0 0 0,0 0 0,0 0 0,0 0 0,0 0 0,-1 0 0,1 0 0,0 0 0,0 0 0,0-1 0,0 1 0,0 0 0,0 0 0,0 0 0,0 0 0,0-10 0,5-15 0,11-8 0,2 0 0,1 2 0,1 1 0,1 0 0,47-49 0,-64 75 0,0 0 0,0 0 0,1 0 0,0 0 0,0 1 0,0 0 0,0 0 0,0 0 0,1 1 0,6-3 0,-10 5 0,0 0 0,0-1 0,0 1 0,0 0 0,0 0 0,0 0 0,0 1 0,0-1 0,0 0 0,0 1 0,0 0 0,0-1 0,0 1 0,-1 0 0,1 0 0,0 0 0,0 0 0,-1 0 0,1 0 0,0 0 0,-1 1 0,1-1 0,-1 1 0,0-1 0,0 1 0,1-1 0,-1 1 0,0 0 0,0 0 0,0-1 0,-1 1 0,1 0 0,0 3 0,5 8 11,-2 1 0,0-1 0,-1 1 0,0 1 0,-1-1 0,0 16 0,-3 89-578,0-83-308,0-10-5951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0 24575,'-23'27'0,"-11"17"0,-4 11 0,-1 4 0,7-3 0,4-6 0,7-8 0,3-11 0,4-10-8191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24575,'5'18'0,"5"15"0,6 10 0,5 7 0,7 4 0,4-3 0,0 0 0,0-6 0,-1-5 0,-7-10-8191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1 656 24575,'4'5'0,"0"-1"0,-1 1 0,1 0 0,-1 0 0,0 1 0,0-1 0,0 0 0,-1 1 0,3 10 0,7 56 0,0-4 0,-12-68 0,0 1 0,0-1 0,0 1 0,0-1 0,1 1 0,-1-1 0,0 1 0,0-1 0,0 1 0,1-1 0,-1 1 0,0-1 0,0 0 0,1 1 0,-1-1 0,0 1 0,1-1 0,-1 0 0,1 1 0,-1-1 0,0 0 0,1 1 0,-1-1 0,1 0 0,-1 0 0,1 0 0,-1 1 0,1-1 0,0 0 0,12-9 0,10-30 0,-19 32 0,1-2 0,15-29 0,2 2 0,1 0 0,37-43 0,-59 78 0,0-1 0,0 1 0,1-1 0,-1 1 0,1 0 0,-1 0 0,1-1 0,0 1 0,-1 0 0,1 0 0,0 0 0,0 1 0,-1-1 0,1 0 0,4 0 0,-5 1 0,0 0 0,-1 0 0,1 1 0,0-1 0,0 0 0,-1 1 0,1-1 0,0 0 0,0 1 0,-1-1 0,1 1 0,0-1 0,-1 1 0,1-1 0,-1 1 0,1 0 0,0-1 0,-1 1 0,0 0 0,1-1 0,-1 1 0,1 0 0,-1-1 0,0 1 0,1 1 0,1 7 0,0 0 0,0-1 0,-1 1 0,0 0 0,-1 11 0,-2 76 20,-1-65-366,2-1 0,2 0-1,5 46 1,0-54-6480</inkml:trace>
  <inkml:trace contextRef="#ctx0" brushRef="#br0" timeOffset="1">759 1 24575,'18'40'0,"6"36"0,-1 31 0,-5 29 0,-18 18 0,-23 9 0,-30 4 0,-37-4 0,-34-16 0,4-34-8191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1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2743 1 24575,'-6'1'0,"-1"0"0,1 0 0,1 1 0,-1-1 0,0 2 0,0-1 0,1 1 0,-1-1 0,1 2 0,-9 5 0,1-1 0,-536 391-72,447-318-106,-1481 1173-1068,1576-1248 1239,-391 296 7,380-290-24,31-25 112,13-11-1267,-4-5-4394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20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24575,'23'0'0,"20"0"0,21 0 0,17 0 0,17 0 0,15 0 0,5-5 0,-4-1 0,-7 1 0,-14 0 0,-18 2 0,-21 1-8191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2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24575,'-3'76'0,"-16"86"0,7-69 0,-111 1472 0,117-1407 0,-14 774 0,21-766 0,-1-163 0,0 0 0,0 0 0,1 0 0,-1 0 0,1 0 0,0-1 0,-1 1 0,1 0 0,1 0 0,-1-1 0,0 1 0,1 0 0,-1-1 0,1 1 0,0-1 0,-1 0 0,1 0 0,1 0 0,-1 1 0,0-2 0,0 1 0,1 0 0,-1 0 0,1-1 0,-1 0 0,5 2 0,4 1 0,1-2 0,-1 1 0,1-2 0,-1 1 0,19-1 0,-21-1 0,515-9-1365,-380 2-5461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108 137 24575,'-1'0'0,"1"0"0,-1 0 0,0 0 0,1 1 0,-1-1 0,0 0 0,1 1 0,-1-1 0,0 0 0,1 1 0,-1-1 0,0 1 0,1-1 0,-1 1 0,1-1 0,-1 1 0,1-1 0,-1 1 0,1 0 0,0-1 0,-1 1 0,1-1 0,0 1 0,-1 0 0,1 0 0,0-1 0,0 2 0,-6 24 0,5-18 0,-50 257 0,48-246 0,-19 98 0,22-117 0,0 0 0,0 0 0,0 0 0,0 0 0,0 0 0,0 0 0,0 0 0,-1 0 0,1 0 0,0 0 0,0 0 0,0 0 0,0 0 0,0 0 0,0 0 0,0 0 0,0 0 0,-1 0 0,1 0 0,0 0 0,0 0 0,0 0 0,0 0 0,0 0 0,0 0 0,0 0 0,0 0 0,-1 0 0,1 0 0,0 0 0,0 0 0,0 0 0,0 0 0,0 0 0,0 0 0,0 0 0,0 0 0,0 0 0,0 1 0,0-1 0,0 0 0,0 0 0,-1 0 0,1 0 0,0 0 0,-3-20 0,0-30 0,2-21 0,3-115 0,0 150 0,2-1 0,16-70 0,-19 102 0,1 0 0,-1 0 0,1 0 0,0 0 0,1 0 0,-1 1 0,1-1 0,0 1 0,0 0 0,0-1 0,1 1 0,5-5 0,-7 7 0,1 1 0,0-1 0,1 0 0,-1 1 0,0-1 0,0 1 0,1 0 0,-1 0 0,0 1 0,1-1 0,-1 1 0,1-1 0,-1 1 0,1 0 0,-1 0 0,1 1 0,-1-1 0,1 1 0,5 1 0,-2 1 0,-1-1 0,1 1 0,0 1 0,-1-1 0,0 1 0,0 0 0,0 1 0,0 0 0,-1-1 0,1 2 0,-1-1 0,0 1 0,-1-1 0,0 1 0,0 1 0,0-1 0,0 0 0,4 14 0,-3-7 0,0-1 0,-1 1 0,-1 0 0,0 0 0,0 1 0,-2-1 0,1 1 0,-2-1 0,-1 22 0,0-32 0,0 0 0,0 0 0,0 0 0,0 0 0,0 0 0,-1 0 0,1 0 0,-1 0 0,0 0 0,0-1 0,0 1 0,0-1 0,0 1 0,-1-1 0,1 0 0,-1 0 0,0 0 0,1 0 0,-1-1 0,0 1 0,0-1 0,0 1 0,0-1 0,0 0 0,0 0 0,0-1 0,-1 1 0,-2 0 0,-14 2 0,1-1 0,0-1 0,-30-2 0,34 1 0,-2 0-91,7 0-228,-1 0 1,1-1-1,-15-2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23:08.277"/>
    </inkml:context>
    <inkml:brush xml:id="br0">
      <inkml:brushProperty name="width" value="0.05" units="cm"/>
      <inkml:brushProperty name="height" value="0.05" units="cm"/>
      <inkml:brushProperty name="color" value="#BC02B3"/>
    </inkml:brush>
  </inkml:definitions>
  <inkml:trace contextRef="#ctx0" brushRef="#br0">17 91 24575,'0'-1'0,"-1"0"0,1 0 0,0 0 0,-1 0 0,1 0 0,0 0 0,-1 0 0,1 0 0,-1 0 0,0 0 0,1 1 0,-1-1 0,0 0 0,1 0 0,-1 1 0,0-1 0,0 0 0,-1 0 0,-2-5 0,23 3 0,254 2 0,-32 1 0,-232 0 0,1-1 0,-1 0 0,0 0 0,0-1 0,10-3 0,-19 5 0,0 0 0,0 1 0,0-1 0,0 0 0,0 0 0,1 0 0,-1 0 0,0 0 0,0 0 0,0 0 0,0 0 0,0 0 0,0-1 0,1 1 0,-1 0 0,0 0 0,0 0 0,0 0 0,0 0 0,0 0 0,0 0 0,1 0 0,-1 0 0,0 0 0,0 0 0,0 0 0,0-1 0,0 1 0,0 0 0,0 0 0,0 0 0,0 0 0,0 0 0,1 0 0,-1-1 0,0 1 0,0 0 0,0 0 0,0 0 0,0 0 0,0 0 0,0 0 0,0-1 0,0 1 0,0 0 0,0 0 0,0 0 0,0 0 0,0 0 0,0-1 0,0 1 0,0 0 0,-1 0 0,1 0 0,0 0 0,0 0 0,0 0 0,0 0 0,0-1 0,0 1 0,0 0 0,0 0 0,0 0 0,-1 0 0,-13-5 0,-18 0 0,-14 5 0,29 0 0,-1 0 0,-18-3 0,31 3 0,0-1 0,1 0 0,-1-1 0,0 1 0,1-1 0,-1 0 0,1 0 0,-1 0 0,1-1 0,0 1 0,0-1 0,-3-4 0,6 7 0,1-1 0,-1 1 0,1-1 0,-1 1 0,1-1 0,-1 0 0,0 1 0,1 0 0,-1-1 0,0 1 0,1-1 0,-1 1 0,0 0 0,1-1 0,-1 1 0,0 0 0,0 0 0,1 0 0,-1 0 0,0 0 0,0-1 0,0 1 0,1 1 0,-2-1 0,1 0 0,1 1 0,-1-1 0,0 1 0,1 0 0,-1-1 0,1 1 0,-1 0 0,1-1 0,0 1 0,-1 0 0,1 0 0,0-1 0,-1 1 0,1 0 0,0 0 0,0 0 0,0-1 0,-1 1 0,1 1 0,1 55 0,0-40 0,0 75 0,-14 110 0,10-162 0,3-27 0,-1-1 0,0 1 0,-1 0 0,-1-1 0,-5 16 0,7-25 0,0 0 0,-1 0 0,0 0 0,1 0 0,-1 0 0,0 0 0,-1 0 0,1-1 0,0 1 0,-1-1 0,1 0 0,-1 0 0,0 0 0,0 0 0,0 0 0,0-1 0,0 1 0,0-1 0,0 0 0,0 1 0,-1-2 0,1 1 0,0 0 0,-5 0 0,-18-1 0,22 0 0,0-1 0,0 1 0,0 0 0,0 0 0,0 1 0,0-1 0,-1 1 0,1 0 0,0 0 0,0 0 0,1 0 0,-8 4 0,13-4 0,-1 0 0,0 0 0,0-1 0,1 1 0,-1 0 0,0-1 0,1 1 0,-1 0 0,1-1 0,-1 0 0,1 1 0,-1-1 0,1 0 0,2 0 0,86 7 0,105-7 0,-96-1 0,-79 1 0,-7 1 0,-1-1 0,0-1 0,0 0 0,0 0 0,1-1 0,16-5 0,-21 1-1365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24575,'18'0'0,"19"0"0,16 0 0,0 0-8191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  <inkml:trace contextRef="#ctx0" brushRef="#br0" timeOffset="1">1100 1 24575,'32'0'0,"18"0"0,5 0 0,-6 0-8191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24575,'0'1'0,"0"-1"0,1 1 0,-1-1 0,1 0 0,-1 1 0,1-1 0,-1 0 0,1 0 0,-1 1 0,1-1 0,-1 0 0,1 0 0,-1 0 0,1 1 0,0-1 0,-1 0 0,1 0 0,-1 0 0,1 0 0,-1 0 0,1 0 0,0 0 0,-1-1 0,1 1 0,-1 0 0,1 0 0,-1 0 0,1 0 0,-1-1 0,1 1 0,-1 0 0,1-1 0,-1 1 0,1 0 0,-1-1 0,1 1 0,-1 0 0,1-1 0,-1 0 0,1 1 0,-1-1 0,0 1 0,1 0 0,-1-1 0,1 1 0,-1 0 0,1-1 0,-1 1 0,1 0 0,-1 0 0,1-1 0,-1 1 0,1 0 0,-1 0 0,1 0 0,-1 0 0,1 0 0,0 0 0,-1 0 0,1 0 0,-1 0 0,1 0 0,-1 0 0,1 0 0,-1 0 0,1 0 0,0 0 0,-1 0 0,1 1 0,-1-1 0,1 0 0,-1 1 0,1-1 0,-1 0 0,1 1 0,-1-1 0,0 0 0,1 1 0,-1-1 0,0 1 0,1-1 0,-1 1 0,0-1 0,1 0 0,-1 2 0,6 9 0,-1 0 0,-1 1 0,0-1 0,0 1 0,-1 0 0,-1 0 0,2 18 0,1 2 0,7 46 0,-3 2 0,-2 101 0,-4-247 0,4 1 0,2 0 0,4 1 0,2 0 0,39-105 0,-50 159 0,0 1 0,1-1 0,0 1 0,0 0 0,1 1 0,0-1 0,9-8 0,-13 15 0,-1 1 0,1-1 0,0 1 0,0 0 0,0 0 0,-1 0 0,1 0 0,0 0 0,0 0 0,0 0 0,1 0 0,-1 1 0,0-1 0,0 1 0,0 0 0,3-1 0,-2 2 0,-1-1 0,1 1 0,-1 0 0,1 0 0,-1 0 0,1 0 0,-1 0 0,0 0 0,0 0 0,1 1 0,-1-1 0,0 1 0,0 0 0,-1 0 0,1 0 0,0-1 0,1 4 0,2 2 0,-1 0 0,0 0 0,-1 0 0,1 0 0,-1 0 0,-1 1 0,1 0 0,-2-1 0,1 1 0,-1 0 0,0 0 0,0 0 0,-2 15 0,1-10 0,-1 0 0,-1 0 0,0 0 0,-1-1 0,-1 1 0,0-1 0,-10 22 0,9-24-97,-1-1-1,-1-1 1,1 1-1,-1-1 1,-1 0-1,0-1 1,0 0-1,0 0 1,-1-1-1,0 0 1,0 0-1,0-1 0,-21 8 1,-3-1-6729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24575,'27'0'0,"17"0"0,15 0 0,7 0 0,-9 0-8191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24575,'22'0'0,"17"0"0,5 0 0,-4 0-8191</inkml:trace>
  <inkml:trace contextRef="#ctx0" brushRef="#br0" timeOffset="1">786 1 24575,'0'0'-8191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95 121 24575,'1'-3'0,"1"0"0,-1 0 0,0 1 0,0-1 0,-1 0 0,1 0 0,0 0 0,-1 0 0,0 0 0,0 0 0,0 0 0,0-4 0,0 6 0,-1 1 0,1-1 0,0 1 0,0-1 0,0 1 0,-1-1 0,1 1 0,0-1 0,0 1 0,-1-1 0,1 1 0,0 0 0,-1-1 0,1 1 0,-1 0 0,1-1 0,0 1 0,-1 0 0,1-1 0,-1 1 0,1 0 0,-1 0 0,1-1 0,-1 1 0,1 0 0,-2 0 0,1 0 0,-1 0 0,0 0 0,1 0 0,-1 1 0,0-1 0,1 1 0,-1-1 0,1 1 0,-1-1 0,1 1 0,-1 0 0,-2 2 0,-2 1 0,1 0 0,0 0 0,0 0 0,0 1 0,1 0 0,0 0 0,-1 0 0,2 0 0,-1 1 0,1 0 0,0-1 0,0 1 0,0 0 0,1 1 0,-3 8 0,4-11 0,0 0 0,1 0 0,-1 0 0,1 0 0,0 0 0,0 0 0,0 0 0,0 0 0,1 0 0,0 0 0,-1 0 0,2 0 0,-1 0 0,0 0 0,1 0 0,-1 0 0,1-1 0,0 1 0,1-1 0,-1 0 0,1 1 0,-1-1 0,1 0 0,0 0 0,0-1 0,3 4 0,3-1 0,0 0 0,0 0 0,1-1 0,-1 0 0,1-1 0,0 0 0,0-1 0,0 0 0,15 1 0,5 0 0,58-4 0,-81 1 0,0-1 0,0 1 0,0-1 0,0-1 0,0 0 0,-1 0 0,1 0 0,0 0 0,-1-1 0,8-5 0,-10 6 0,-1-1 0,0 0 0,0 0 0,0 0 0,-1 0 0,1 0 0,-1 0 0,1-1 0,-1 0 0,0 1 0,0-1 0,-1 0 0,1 0 0,-1 0 0,0 0 0,0 0 0,0 0 0,0-7 0,0-2 15,0-1 0,-2 1 0,1 0 0,-2 0 0,1 0 0,-2 0 0,-5-16 0,7 23-93,-1 0 0,0 1 0,0-1-1,-1 1 1,1 0 0,-1 0 0,0 0 0,-1 0 0,1 0-1,-1 0 1,0 1 0,0 0 0,-1 0 0,1 0 0,-1 0-1,0 1 1,0 0 0,-8-4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5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49 24575,'-5'1'0,"0"0"0,0 0 0,1 0 0,-1 0 0,0 1 0,1-1 0,-1 1 0,1 0 0,0 1 0,-1-1 0,1 1 0,0 0 0,1 0 0,-1 0 0,0 1 0,1-1 0,0 1 0,0 0 0,0-1 0,0 2 0,0-1 0,1 0 0,0 0 0,0 1 0,-3 8 0,4-9 0,-1 0 0,1 1 0,-1-1 0,1 1 0,0-1 0,1 1 0,-1-1 0,1 1 0,0 0 0,0-1 0,1 1 0,-1-1 0,1 1 0,0-1 0,0 1 0,0-1 0,1 1 0,0-1 0,0 0 0,0 0 0,0 0 0,0 0 0,1 0 0,0 0 0,0-1 0,0 1 0,4 3 0,1-2 0,0-1 0,0 1 0,0-2 0,1 1 0,0-1 0,-1 0 0,1-1 0,0 0 0,12 1 0,4-1 0,0-1 0,30-2 0,-50 1 0,0 0 0,-1-1 0,1 0 0,0 1 0,-1-2 0,1 1 0,-1-1 0,1 1 0,-1-1 0,1 0 0,-1-1 0,0 1 0,0-1 0,0 0 0,-1 0 0,6-5 0,-5 3 0,-1 0 0,1 0 0,-1 0 0,0-1 0,-1 1 0,1-1 0,-1 0 0,0 0 0,-1 1 0,1-1 0,-1-1 0,0-7 0,0 6 0,-1-1 0,0 1 0,0-1 0,-1 1 0,0-1 0,-1 1 0,0 0 0,0-1 0,-1 1 0,1 0 0,-2 0 0,-6-10 0,8 13 0,0 2 0,-1-1 0,0 0 0,0 0 0,0 1 0,-1 0 0,1-1 0,-1 1 0,0 1 0,1-1 0,-1 0 0,0 1 0,-1 0 0,1 0 0,0 0 0,-1 1 0,1-1 0,-1 1 0,1 0 0,-1 0 0,0 1 0,1-1 0,-1 1 0,-5 0 0,-15 6-1365,6 4-5461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31 24575,'0'0'0,"0"1"0,0-1 0,0 0 0,0 0 0,0 0 0,0 0 0,0 0 0,0 0 0,0 0 0,0 0 0,0 0 0,0 0 0,0 1 0,0-1 0,0 0 0,0 0 0,0 0 0,0 0 0,0 0 0,0 0 0,-1 0 0,1 0 0,0 0 0,0 0 0,0 0 0,0 0 0,0 0 0,0 0 0,0 0 0,0 0 0,0 0 0,-1 0 0,1 0 0,0 0 0,0 0 0,0 0 0,0 0 0,0 0 0,0 0 0,0 0 0,0 0 0,0 0 0,-1 0 0,1 0 0,0 0 0,0 0 0,0 0 0,0 0 0,0 0 0,0 0 0,0 0 0,0 0 0,0 0 0,0 0 0,0 0 0,0-1 0,0 1 0,-1 0 0,1 0 0,0 0 0,0 0 0,0 0 0,-9 13 0,-8 19 0,14-25 0,0 0 0,1 1 0,0-1 0,0 1 0,1 0 0,0 0 0,0-1 0,1 1 0,0 0 0,1 0 0,1 9 0,-1-12 0,0-1 0,0 0 0,1 0 0,0 1 0,0-1 0,0-1 0,0 1 0,1 0 0,-1 0 0,1-1 0,0 0 0,0 1 0,0-1 0,1 0 0,-1-1 0,1 1 0,0 0 0,-1-1 0,1 0 0,0 0 0,6 2 0,3 0 0,0 0 0,1 0 0,-1-2 0,1 1 0,0-2 0,-1 0 0,1-1 0,0 0 0,0-1 0,0 0 0,-1-1 0,1-1 0,13-4 0,-19 5 0,0-1 0,-1 1 0,1-1 0,-1-1 0,0 0 0,1 0 0,-2 0 0,1-1 0,0 0 0,-1 0 0,0 0 0,0-1 0,-1 0 0,0 0 0,0-1 0,0 1 0,-1-1 0,0 0 0,0 0 0,0-1 0,-1 1 0,0-1 0,2-10 0,-5 14 0,1 1 0,-1 0 0,0-1 0,0 1 0,0-1 0,0 1 0,-1-1 0,1 1 0,-1 0 0,0-1 0,0 1 0,0 0 0,0-1 0,-1 1 0,1 0 0,-1 0 0,0 0 0,0 0 0,0 1 0,0-1 0,-1 1 0,1-1 0,-1 1 0,1-1 0,-1 1 0,0 0 0,0 1 0,0-1 0,0 0 0,0 1 0,-6-3 0,-6-1 0,-1 0 0,0 1 0,1 0 0,-1 1 0,-24-1 0,24 3-341,-1 1 0,0 0-1,-21 3 1,7 4-6485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52 24575,'-1'-1'0,"-1"0"0,1 0 0,-1 1 0,1-1 0,-1 0 0,1 0 0,-1 1 0,0-1 0,1 1 0,-1 0 0,0-1 0,1 1 0,-1 0 0,0 0 0,0 0 0,1 0 0,-1 0 0,0 0 0,1 1 0,-1-1 0,0 1 0,1-1 0,-1 1 0,0-1 0,1 1 0,-1 0 0,1 0 0,-1 0 0,1 0 0,-1 0 0,1 0 0,-2 2 0,-1 1 0,-1-1 0,1 2 0,0-1 0,0 0 0,0 1 0,1 0 0,0-1 0,-4 9 0,5-9 0,0 2 0,0-1 0,0 0 0,1 0 0,0 0 0,0 1 0,1-1 0,-1 1 0,1-1 0,0 0 0,1 1 0,0 6 0,0-9 0,0-1 0,0 1 0,0 0 0,0 0 0,0-1 0,1 1 0,-1 0 0,1-1 0,0 0 0,0 1 0,0-1 0,0 0 0,0 0 0,0 0 0,0 0 0,1 0 0,-1 0 0,1-1 0,-1 0 0,1 1 0,0-1 0,0 0 0,5 2 0,8 0 0,1 0 0,-1-1 0,1-1 0,0 0 0,0-1 0,-1-1 0,1-1 0,0 0 0,-1-1 0,0-1 0,1 0 0,-1-1 0,-1-1 0,21-11 0,-29 13 0,-1-1 0,0 0 0,0 0 0,0-1 0,0 1 0,-1-1 0,0-1 0,0 1 0,-1-1 0,0 0 0,7-14 0,-10 19 0,0-1 0,1 0 0,-1 0 0,-1 0 0,1 0 0,0 0 0,-1 1 0,1-1 0,-1 0 0,0-1 0,0 1 0,0 0 0,-1 0 0,1 0 0,-1 1 0,1-1 0,-1 0 0,0 0 0,0 0 0,-1 0 0,1 1 0,0-1 0,-1 0 0,0 1 0,1-1 0,-1 1 0,0 0 0,0 0 0,0-1 0,-1 1 0,1 1 0,0-1 0,-6-3 0,-19-7-1365,0 4-5461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3.01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61 1 24575,'-54'0'0,"47"0"0,36 0 0,685 0 0,-691 1 0,-1 1 0,33 8 0,28 2 0,3 2 0,-63-9 0,1-1 0,26 1 0,121-7 0,78 4 0,-169 10 0,-52-7 0,47 3 0,512-6 0,-284-4 0,-56 2-1365,-242 0-5461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57 24575,'-5'3'0,"1"-1"0,0 1 0,0-1 0,0 1 0,0 0 0,1 1 0,-1-1 0,1 0 0,0 1 0,0 0 0,-4 6 0,0-2 0,1 0 0,0-1 0,1 1 0,0 0 0,0 0 0,1 1 0,0 0 0,1-1 0,-5 18 0,7-24 0,0 0 0,1 1 0,0-1 0,-1 0 0,1 1 0,0-1 0,0 0 0,0 0 0,1 1 0,-1-1 0,1 0 0,-1 0 0,1 1 0,-1-1 0,1 0 0,0 0 0,0 0 0,0 0 0,0 0 0,1 0 0,-1 0 0,1 0 0,-1-1 0,1 1 0,-1-1 0,1 1 0,0-1 0,0 1 0,0-1 0,-1 0 0,1 0 0,1 0 0,-1 0 0,0 0 0,0 0 0,0-1 0,0 1 0,1-1 0,-1 1 0,5-1 0,-1 2 0,0-1 0,1-1 0,-1 1 0,1-1 0,-1 0 0,0 0 0,1-1 0,-1 0 0,1 0 0,-1-1 0,0 0 0,0 0 0,0 0 0,0 0 0,0-1 0,0 0 0,-1-1 0,1 1 0,-1-1 0,0 0 0,0 0 0,-1-1 0,1 1 0,-1-1 0,0 0 0,0 0 0,0-1 0,-1 1 0,0-1 0,0 0 0,0 1 0,-1-1 0,0-1 0,0 1 0,2-9 0,-3 7-91,0 1 0,0 0 0,-1 0 0,0-1 0,0 1 0,-1 0 0,0 0 0,0-1 0,0 1 0,-1 0 0,0 0 0,-1 0 0,1 0 0,-5-6 0,-11-21-6735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7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24575,'3'-3'0,"0"1"0,0 0 0,0 0 0,0 0 0,1 1 0,-1-1 0,0 1 0,1 0 0,-1 0 0,1 0 0,4 0 0,-6 1 0,0 0 0,-1 0 0,1 0 0,0 0 0,-1 1 0,1-1 0,0 1 0,-1 0 0,1-1 0,0 1 0,-1 0 0,1 0 0,-1 0 0,0 0 0,1 0 0,-1 0 0,0 0 0,0 0 0,1 1 0,-1-1 0,0 0 0,0 1 0,0-1 0,-1 1 0,1-1 0,1 3 0,3 12 0,0 0 0,0 0 0,-2 0 0,0 1 0,-1-1 0,0 1 0,-2 28 0,1-16 0,4 165 0,16 330 0,7-149 0,14 274 0,-51 1 0,-2-511 0,10-135-15,0-14 42,1-18-1404,0-9-5449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8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 24575,'-5'6'0,"-1"1"0,1 0 0,1 0 0,-1 1 0,1-1 0,0 1 0,1 0 0,-5 14 0,-12 68 0,20-88 0,-1 2 0,-15 116 0,16-108 0,-1-1 0,1 0 0,1 0 0,0 0 0,1 0 0,0 0 0,1 0 0,6 18 0,-8-26 0,1 0 0,-1 0 0,1 0 0,-1 0 0,1 0 0,0 0 0,0 0 0,0-1 0,0 1 0,1-1 0,-1 0 0,1 1 0,0-1 0,-1 0 0,1-1 0,0 1 0,0 0 0,0-1 0,0 0 0,1 1 0,-1-1 0,0-1 0,0 1 0,1 0 0,-1-1 0,0 1 0,1-1 0,-1 0 0,0 0 0,1-1 0,-1 1 0,1-1 0,-1 1 0,0-1 0,4-2 0,2 0 0,-1-1 0,1 0 0,-1-1 0,0 0 0,0 0 0,0-1 0,-1 0 0,0 0 0,0 0 0,-1-1 0,9-12 0,-4 3 0,-1-1 0,-1 0 0,-1 0 0,-1-1 0,0 0 0,5-23 0,-8 28 0,-1-1 0,-1 1 0,0-1 0,-1 1 0,0-1 0,-1 0 0,-1 1 0,0-1 0,-5-20 0,5 30 6,-1-1-1,0 0 1,0 1-1,0-1 0,0 1 1,-1 0-1,0 0 1,1 0-1,-2 0 1,1 0-1,0 0 1,-1 1-1,0 0 0,0 0 1,0 0-1,0 0 1,0 0-1,0 1 1,-1 0-1,1 0 1,-7-2-1,2 1-140,-1 1 0,1 1 0,0-1 0,0 1 0,-1 1 0,1 0 0,0 0 0,-1 1 0,1 0 0,-12 3 0,-20 8-6691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24575,'4'4'0,"2"11"0,-1 2-8191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9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24575,'0'4'0,"0"7"0,0 5 0,0 4 0,4 4 0,2-2-8191</inkml:trace>
  <inkml:trace contextRef="#ctx0" brushRef="#br0" timeOffset="1">27 315 24575,'0'9'0,"0"7"0,0 2-8191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39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84 24575,'-2'-2'0,"0"0"0,0 1 0,0-1 0,0 0 0,0 1 0,0-1 0,-1 1 0,1-1 0,0 1 0,-1 0 0,1 0 0,-1 0 0,0 0 0,1 1 0,-1-1 0,1 1 0,-1-1 0,0 1 0,1 0 0,-1 0 0,0 0 0,1 1 0,-1-1 0,0 1 0,1-1 0,-1 1 0,0 0 0,-3 1 0,3 0 0,-1 0 0,0 1 0,1-1 0,0 1 0,-1 0 0,1 0 0,0 0 0,1 0 0,-1 0 0,0 0 0,1 1 0,0-1 0,0 1 0,0 0 0,0 0 0,0 0 0,0 4 0,-1 1 0,1 1 0,0 0 0,1-1 0,0 1 0,1 0 0,0 0 0,0-1 0,1 1 0,0 0 0,1 0 0,0-1 0,0 1 0,5 8 0,-5-12 0,1 0 0,0 0 0,0 0 0,1-1 0,0 1 0,0-1 0,0 0 0,0-1 0,1 1 0,0-1 0,0 1 0,0-1 0,1-1 0,-1 1 0,1-1 0,0 0 0,0 0 0,0-1 0,0 0 0,10 3 0,-12-4 0,0-1 0,0 1 0,0-1 0,-1 0 0,1 0 0,0 0 0,0 0 0,0-1 0,0 0 0,0 1 0,-1-1 0,1-1 0,0 1 0,0 0 0,-1-1 0,1 0 0,-1 0 0,0 0 0,0 0 0,1-1 0,-1 1 0,-1-1 0,1 1 0,0-1 0,-1 0 0,1 0 0,-1-1 0,0 1 0,0 0 0,3-8 0,2-4 0,-1 0 0,-1-1 0,0 0 0,-1 0 0,-1-1 0,2-16 0,-3 17 30,-1 0 0,0-1 0,-2-23 0,0 35-117,0 0-1,1 0 1,-2 0 0,1 1-1,0-1 1,-1 1 0,0-1-1,0 1 1,0-1-1,-1 1 1,1 0 0,-1 0-1,0 0 1,0 1 0,-1-1-1,-3-3 1,-16-8-6739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1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 24575,'91'-2'0,"100"4"0,-188-2 0,0 1 0,0-1 0,-1 0 0,1 1 0,0 0 0,0-1 0,-1 1 0,1 0 0,0 0 0,-1 1 0,1-1 0,-1 1 0,0-1 0,1 1 0,-1 0 0,0 0 0,0 0 0,0 0 0,0 0 0,0 0 0,0 0 0,-1 1 0,1-1 0,-1 1 0,0-1 0,0 1 0,0-1 0,0 1 0,1 5 0,0 6 0,0 0 0,-1 0 0,-1 0 0,0 0 0,-2 14 0,0 5 0,30 882 0,-15-649 0,-32 425 0,11-600 0,-4 25 0,3 132 0,10-239 0,-1 1 0,1-1 0,1 0 0,0 0 0,0 0 0,1 0 0,0-1 0,0 1 0,1-1 0,0 0 0,1 0 0,0 0 0,0 0 0,0-1 0,1 0 0,0 0 0,1 0 0,-1-1 0,14 10 0,-19-16 0,0 1 0,0-1 0,0 1 0,0-1 0,0 1 0,-1 0 0,1-1 0,0 1 0,-1 0 0,1 0 0,0-1 0,-1 1 0,1 0 0,-1 0 0,1 0 0,-1 0 0,1 0 0,-1 0 0,0 0 0,0 0 0,1 0 0,-1 0 0,0 0 0,0 0 0,0 0 0,0 0 0,0 0 0,0 0 0,-1 1 0,0 0 0,-1 1 0,1-2 0,-1 1 0,0 0 0,0 0 0,0 0 0,0-1 0,0 1 0,0-1 0,-1 0 0,1 0 0,0 1 0,-3-1 0,-41 17-96,0-3 0,-1-2 0,0-2 0,-63 7 0,55-9-789,-113 18-5941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24575,'-1'-7'0,"1"0"0,12 6 0,11 7 0,0 0 0,0 2 0,-1 1 0,-1 0 0,37 23 0,99 75 0,-124-84 0,600 500 0,-219-168 0,27-38 0,-366-274 0,2-3 0,2-4 0,1-3 0,2-3 0,0-5 0,114 21 0,-107-29-1365,-70-13-5461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24575,'0'-4'0,"5"-2"0,14 0 0,22 2 0,26-4 0,29 0 0,29 2 0,20 1 0,7 2 0,1 1 0,-13 1 0,-21 1 0,-31 0-8191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6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24575,'16'66'0,"61"586"0,-67-420 0,-39 443 0,3-127 0,27 3 0,2-183 0,-3-365 0,0 0 0,0 0 0,1-1 0,-1 1 0,1 0 0,-1 0 0,1-1 0,0 1 0,0 0 0,0-1 0,0 1 0,0-1 0,1 1 0,-1-1 0,1 1 0,0-1 0,0 0 0,0 0 0,0 0 0,0 0 0,0 0 0,0-1 0,0 1 0,1-1 0,-1 1 0,1-1 0,-1 0 0,1 0 0,4 1 0,7 2 0,0-1 0,0-1 0,0-1 0,26 0 0,-28 0 0,78-3-1365,1-3-5461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6.35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 1 24575,'0'0'0,"0"0"0,-1 0 0,1 0 0,0 0 0,0 0 0,-1 0 0,1-1 0,0 1 0,-1 0 0,1 0 0,0 0 0,0 0 0,-1 0 0,1 0 0,0 0 0,0 0 0,-1 0 0,1 0 0,0 0 0,-1 0 0,1 1 0,0-1 0,0 0 0,-1 0 0,1 0 0,0 0 0,0 0 0,0 0 0,-1 1 0,1-1 0,0 0 0,0 0 0,0 0 0,-1 1 0,1-1 0,0 0 0,0 0 0,0 1 0,0-1 0,0 0 0,-1 0 0,1 1 0,0-1 0,0 0 0,0 0 0,0 1 0,0-1 0,0 0 0,0 0 0,0 1 0,0-1 0,0 0 0,0 0 0,0 1 0,0-1 0,0 0 0,0 1 0,0-1 0,1 0 0,-1 0 0,0 1 0,0-1 0,0 0 0,17 12 0,12-8 0,0 0 0,0-2 0,0-1 0,40-4 0,1 0 0,402 3 0,-446 2 0,0 0 0,30 8 0,-28-5 0,45 3 0,68 5 0,16 0 0,352-14 0,-448-2 0,82-14 0,-103 11 0,58-8 0,10-3 0,165-5 0,86 23 0,-338 1 0,0 0 0,30 7 0,20 2 0,48 2 0,87 4 0,-78-19 0,222 13 0,-213 1 0,58 8 0,-34-9 0,-17-1 0,31 4 0,215-11 0,-203-4 0,-9 3 0,197-5 0,-247-10 0,49-2 0,615 16 0,-789-1-78,2 1-106,0-1 1,-1-1-1,1 1 0,0-1 0,-1 1 0,8-3 0,-2-3-6642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24575,'0'78'0,"-2"30"0,5 0 0,19 117 0,-17-296 0,-2 29 0,15-80 0,-12 99 0,0 1 0,1-1 0,1 1 0,1 1 0,13-24 0,-17 38 0,0 1 0,1-1 0,0 1 0,0 0 0,0 0 0,0 0 0,1 1 0,0 0 0,0 1 0,1-1 0,-1 1 0,1 1 0,0-1 0,0 1 0,9-2 0,-11 3 0,0 1 0,0 0 0,0 0 0,1 0 0,-1 1 0,0-1 0,0 1 0,0 1 0,0-1 0,0 1 0,0 1 0,0-1 0,0 1 0,0 0 0,0 0 0,0 0 0,-1 1 0,1 0 0,-1 0 0,0 0 0,7 7 0,-9-8 0,-1 0 0,0 0 0,0 0 0,0 1 0,0-1 0,-1 1 0,1-1 0,0 1 0,-1-1 0,0 1 0,0 0 0,0 0 0,0 0 0,0-1 0,0 1 0,-1 0 0,1 0 0,-1 0 0,0 6 0,-1-5 0,0 0 0,0-1 0,0 1 0,-1 0 0,1-1 0,-1 1 0,0-1 0,0 1 0,0-1 0,0 0 0,-1 0 0,1 0 0,-5 4 0,-3 1 0,0 0 0,0 0 0,-1-1 0,0-1 0,0 0 0,-1 0 0,1-1 0,-16 5 0,4-5-682,-44 7-1,31-9-6143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2 139 24575,'-2'126'0,"4"133"0,3-230 0,0-20 0,0-16 0,0-18 0,-1 1 0,-2-1 0,0-41 0,1-16 0,1 43 0,2 0 0,10-38 0,-12 63 0,0 1 0,1-1 0,0 1 0,1 0 0,1 1 0,0-1 0,1 1 0,17-21 0,-21 29 0,1 0 0,-1 0 0,1 1 0,0-1 0,0 1 0,0 0 0,0 0 0,0 1 0,1-1 0,-1 1 0,10-2 0,-12 3 0,-1 1 0,0 0 0,0 0 0,0-1 0,0 1 0,0 0 0,0 0 0,0 1 0,0-1 0,1 0 0,-1 1 0,0 0 0,0-1 0,0 1 0,0 0 0,-1 0 0,1 0 0,0 0 0,0 0 0,0 0 0,-1 1 0,1-1 0,-1 0 0,1 1 0,-1 0 0,1-1 0,-1 1 0,0 0 0,0-1 0,0 1 0,0 0 0,0 0 0,0 0 0,0 3 0,1 1 5,0-1 1,-1 1-1,0 0 0,0-1 0,-1 1 0,0 0 1,0 0-1,0-1 0,0 1 0,-1 0 1,0-1-1,0 1 0,-1 0 0,0-1 0,0 1 1,0-1-1,0 0 0,-1 0 0,0 0 0,0 0 1,0 0-1,-6 6 0,-1-1-191,0 0 1,-1 0-1,0-1 0,0 0 1,-1-1-1,-1-1 1,-24 12-1,9-7-6640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24575,'9'0'0,"11"5"0,3 1-8191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24575,'22'4'0,"17"2"0,6 4 0,4 0 0,-2 3 0,-9 0-8191</inkml:trace>
  <inkml:trace contextRef="#ctx0" brushRef="#br0" timeOffset="1">419 262 24575,'27'9'0,"13"7"0,0 1-8191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24575,'13'9'0,"9"7"0,5 1 0,-1-2-8191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4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 24575,'4'7'0,"0"-1"0,0 1 0,-1 1 0,0-1 0,0 0 0,0 1 0,-1-1 0,-1 1 0,1 0 0,0 8 0,1 2 0,42 285 0,-47-535 0,3 118 0,4-21 0,-3 120 0,0 0 0,1 0 0,1 0 0,0 1 0,1-1 0,12-24 0,-16 36 0,1 0 0,-1 0 0,1 0 0,0 1 0,0-1 0,0 1 0,0-1 0,0 1 0,1 0 0,-1-1 0,0 1 0,1 1 0,0-1 0,0 0 0,-1 1 0,1-1 0,0 1 0,0 0 0,0 0 0,0 0 0,1 0 0,-1 1 0,0-1 0,0 1 0,0 0 0,1-1 0,-1 2 0,0-1 0,0 0 0,0 1 0,1-1 0,-1 1 0,0 0 0,0 0 0,0 0 0,0 1 0,0-1 0,0 1 0,-1-1 0,4 3 0,-1 0 0,0 0 0,1 0 0,-1 0 0,0 0 0,-1 1 0,1 0 0,-1 0 0,0 1 0,-1-1 0,1 1 0,-1-1 0,0 1 0,0 0 0,-1 0 0,1 1 0,-2-1 0,1 0 0,1 13 0,-3-14 5,0-1-1,0 0 0,0 0 0,-1 1 1,0-1-1,0 0 0,0 0 0,0 0 1,-1 0-1,0 0 0,0 0 1,0 0-1,0 0 0,0-1 0,-1 1 1,1-1-1,-1 1 0,0-1 1,0 0-1,-1 0 0,1-1 0,0 1 1,-1-1-1,0 1 0,1-1 0,-1 0 1,-5 1-1,-5 3-216,-1-2 0,0 0 0,0 0-1,-1-2 1,1 0 0,-20 0 0,-11 0-6614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0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61 24575,'0'-45'0,"0"30"0,0 30 0,0 1673 0,-44-1139 0,41-521 0,-5 61 0,-6 40 0,4-78 0,1-14 0,2 0 0,2 1 0,1 0 0,3 73 0,1-109 6,0-1 0,0 1 0,1-1 0,-1 1 0,0-1 0,1 1-1,-1-1 1,1 1 0,-1-1 0,1 1 0,0-1 0,0 0 0,-1 1 0,1-1-1,0 0 1,0 0 0,0 1 0,0-1 0,2 1 0,-2-2-54,0 0 0,0 1 0,0-1 1,0 0-1,0 0 0,0 0 0,0 0 0,0 0 0,0 0 1,0 0-1,0 0 0,0-1 0,-1 1 0,1 0 0,0-1 1,0 1-1,0 0 0,0-1 0,0 1 0,0-1 0,-1 1 0,1-1 1,0 0-1,0 1 0,-1-1 0,1 0 0,0 1 0,-1-1 1,1 0-1,0-1 0,13-17-6778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24575,'-11'32'0,"2"0"0,0 0 0,3 1 0,1 0 0,1 0 0,1 0 0,3 38 0,1-65 0,-1 0 0,1 0 0,0 0 0,1 0 0,0 0 0,0 0 0,0-1 0,0 1 0,1-1 0,0 0 0,0 1 0,0-1 0,1 0 0,0-1 0,0 1 0,0-1 0,0 0 0,7 5 0,-7-7 0,0 1 0,0-1 0,1 0 0,-1 0 0,1-1 0,-1 1 0,1-1 0,0 0 0,-1 0 0,1-1 0,0 1 0,0-1 0,0 0 0,-1 0 0,1-1 0,0 1 0,0-1 0,-1 0 0,1-1 0,0 1 0,-1-1 0,1 0 0,4-2 0,-1-1 0,0 0 0,-1-1 0,0 1 0,0-1 0,0-1 0,-1 1 0,0-1 0,0 0 0,0-1 0,-1 1 0,0-1 0,-1 0 0,0-1 0,0 1 0,4-15 0,-4 11 0,0 0 0,-1 0 0,-1 0 0,0-1 0,-1 1 0,0-1 0,-1 1 0,0-1 0,-1 1 0,-1-1 0,-2-12 0,2 20 5,0-1 1,0 1-1,0 0 0,-1 0 0,1 0 0,-1 0 1,0 0-1,-1 1 0,1-1 0,-1 1 1,0 0-1,0 0 0,0 1 0,-1-1 0,1 1 1,-1 0-1,0 0 0,0 0 0,0 1 0,0-1 1,0 1-1,-11-2 0,8 2-92,1 1-1,0 0 1,-1 0 0,1 1-1,-1-1 1,1 2 0,-1-1-1,1 1 1,-1 0-1,1 1 1,0 0 0,-1 0-1,1 1 1,0-1 0,0 2-1,-9 5 1,-15 14-6739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1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24575,'0'13'0,"4"9"0,7 6 0,1-3-8191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2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24575,'0'14'0,"4"8"0,2 1-8191</inkml:trace>
  <inkml:trace contextRef="#ctx0" brushRef="#br0" timeOffset="1">1 419 24575,'0'18'0,"0"11"0,0 8 0,0-1-8191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24575,'1'8'0,"0"1"0,1-1 0,0 0 0,1 0 0,6 16 0,4 13 0,7 79 0,-12-97 0,-8-18 0,0-1 0,0 0 0,1 0 0,-1 0 0,0 0 0,0 0 0,1 0 0,-1 0 0,0 0 0,1 0 0,-1-1 0,0 1 0,0 0 0,1 0 0,-1 0 0,0 0 0,0 0 0,1 0 0,-1 0 0,0-1 0,0 1 0,1 0 0,-1 0 0,0 0 0,0-1 0,0 1 0,1 0 0,-1 0 0,0-1 0,0 1 0,0 0 0,0 0 0,0-1 0,1 1 0,-1 0 0,0-1 0,13-37 0,-3-10 0,-6 26 0,1 1 0,0 0 0,2-1 0,0 2 0,16-32 0,-22 51 0,-1 0 0,1 0 0,-1 0 0,1 0 0,-1 0 0,1 0 0,0 0 0,0 0 0,0 0 0,-1 0 0,1 0 0,0 1 0,0-1 0,0 0 0,0 1 0,0-1 0,0 0 0,1 1 0,-1 0 0,0-1 0,0 1 0,0-1 0,0 1 0,1 0 0,1 0 0,-1 0 0,-1 1 0,1 0 0,-1-1 0,1 1 0,-1 0 0,0 0 0,1 0 0,-1 0 0,0 0 0,0 0 0,1 1 0,-1-1 0,0 0 0,0 1 0,-1-1 0,2 2 0,4 8 0,0 1 0,-2-1 0,7 21 0,1 35 0,-11-52 0,1 0 0,7 22 0,-9-37 0,0 0 0,0 0 0,0 0 0,0 0 0,0 0 0,1 0 0,-1 0 0,0 0 0,0 0 0,0 0 0,0 0 0,1 0 0,-1 0 0,0 0 0,0 0 0,0 0 0,0 0 0,1 0 0,-1 0 0,0 0 0,0 0 0,0 0 0,0 0 0,1 0 0,-1 0 0,0-1 0,0 1 0,0 0 0,0 0 0,0 0 0,0 0 0,0 0 0,1 0 0,-1-1 0,0 1 0,0 0 0,0 0 0,0 0 0,0 0 0,0 0 0,0-1 0,0 1 0,0 0 0,0 0 0,0 0 0,0 0 0,0-1 0,0 1 0,0 0 0,0 0 0,0 0 0,0 0 0,0-1 0,0 1 0,4-14 0,6-44 0,-7 32 0,2 1 0,0 0 0,1 0 0,2 0 0,13-30 0,-20 54 0,-1 0 0,0 0 0,1 0 0,0 0 0,-1 0 0,1 0 0,-1 0 0,1 0 0,0 0 0,0 0 0,0 0 0,-1 1 0,1-1 0,0 0 0,0 1 0,0-1 0,0 1 0,0-1 0,0 1 0,0-1 0,1 1 0,-1-1 0,0 1 0,0 0 0,2 0 0,-1 0 0,-1 0 0,1 1 0,0 0 0,-1-1 0,1 1 0,-1 0 0,1 0 0,-1 0 0,1 0 0,-1 0 0,0 0 0,1 0 0,-1 0 0,0 1 0,1 1 0,6 7 0,-1 1 0,0 0 0,8 18 0,-13-25 0,24 59-72,-13-32 162,16 30 0,-25-53-254,1 0 1,1 0-1,0 0 0,0-1 1,0 1-1,1-2 0,0 1 1,8 6-1,7 1-6662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8.3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5 24575,'0'0'0,"0"-1"0,-1 1 0,1 0 0,0 0 0,0-1 0,-1 1 0,1 0 0,0-1 0,0 1 0,-1 0 0,1 0 0,0-1 0,-1 1 0,1 0 0,0 0 0,-1 0 0,1 0 0,0-1 0,-1 1 0,1 0 0,0 0 0,-1 0 0,1 0 0,-1 0 0,1 0 0,0 0 0,-1 0 0,1 0 0,-1 0 0,1 0 0,0 0 0,-1 0 0,1 1 0,0-1 0,-1 0 0,1 0 0,0 0 0,-1 1 0,-6 16 0,7 24 0,4-27 0,0 0 0,1 0 0,1-1 0,0 1 0,1-1 0,0-1 0,1 1 0,0-1 0,1-1 0,1 0 0,0 0 0,0 0 0,1-2 0,21 16 0,-2-4 0,1-1 0,1-2 0,1-1 0,61 22 0,-49-23 0,68 13 0,-94-25 0,1-1 0,0 0 0,-1-2 0,1 0 0,0-2 0,24-3 0,-41 4 0,-1 0 0,1 0 0,-1-1 0,0 1 0,1-1 0,-1 0 0,0 1 0,0-1 0,1 0 0,-1 0 0,0-1 0,0 1 0,0 0 0,0-1 0,0 1 0,-1-1 0,1 0 0,0 0 0,-1 1 0,1-1 0,-1 0 0,0 0 0,0 0 0,1-1 0,-1 1 0,-1 0 0,1 0 0,0 0 0,0-1 0,-1 1 0,1-1 0,-1 1 0,0 0 0,0-1 0,0 1 0,0-1 0,0 1 0,-1 0 0,1-1 0,-1 1 0,1 0 0,-1-1 0,-2-3 0,-1-7 0,-2 0 0,0 1 0,0 0 0,-1 0 0,-1 1 0,-12-16 0,12 18 0,-1 1 0,1 0 0,-16-10 0,3 1 0,21 17 0,-1 0 0,1 0 0,0 0 0,0 0 0,-1 0 0,1 0 0,0-1 0,-1 1 0,1 0 0,0 0 0,0 0 0,-1-1 0,1 1 0,0 0 0,0 0 0,0-1 0,-1 1 0,1 0 0,0 0 0,0-1 0,0 1 0,0 0 0,-1-1 0,1 1 0,0 0 0,0 0 0,0-1 0,0 1 0,0 0 0,0-1 0,0 1 0,0 0 0,0-1 0,0 1 0,0 0 0,0-1 0,0 1 0,14-1 0,25 11 0,-37-10 0,35 9 0,1-1 0,0-2 0,58 1 0,-95-6 0,18 2 0,-19-2 0,0 0 0,0 0 0,0 0 0,0-1 0,0 1 0,-1 0 0,1 0 0,0 0 0,-1 0 0,1 0 0,0 0 0,-1-1 0,1 1 0,-1 0 0,1 0 0,-1-1 0,0 1 0,1 0 0,-1-1 0,0 1 0,0 0 0,-78 105-17,-76 134-1,75-111-1312,38-64-5496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2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24575,'1'0'0,"-1"0"0,1 0 0,0 1 0,0-1 0,0 0 0,-1 0 0,1 1 0,0-1 0,-1 1 0,1-1 0,0 0 0,-1 1 0,1-1 0,0 1 0,-1 0 0,1-1 0,-1 1 0,1-1 0,-1 1 0,0 0 0,1-1 0,-1 1 0,1 0 0,-1 0 0,0-1 0,0 1 0,1 0 0,-1 0 0,0 0 0,0-1 0,0 1 0,0 0 0,0 0 0,0 1 0,-2 33 0,1-28 0,-1 14 0,-1-2 0,1 0 0,1 1 0,1-1 0,2 23 0,-1-38 0,-1 0 0,1 0 0,0 0 0,0 0 0,0 0 0,0-1 0,1 1 0,-1-1 0,1 1 0,0-1 0,0 1 0,0-1 0,1 0 0,-1 0 0,1 0 0,0 0 0,0-1 0,0 1 0,0-1 0,0 1 0,0-1 0,1 0 0,-1 0 0,1-1 0,-1 1 0,8 1 0,-7-2 0,-1 0 0,1-1 0,-1 0 0,1 0 0,0 0 0,-1 0 0,1 0 0,0-1 0,-1 0 0,1 1 0,-1-2 0,1 1 0,-1 0 0,0 0 0,1-1 0,-1 0 0,0 0 0,0 0 0,0 0 0,0 0 0,-1 0 0,1-1 0,-1 0 0,1 1 0,-1-1 0,0 0 0,0 0 0,3-6 0,2-3 0,-2 0 0,1 0 0,-1 0 0,-1 0 0,-1-1 0,4-22 0,-4 17 17,-1 0 0,-1-1 1,-1 1-1,0-1 0,-2 1 0,-4-27 0,4 35-123,-1 0 0,0 0 0,0 1 0,-1-1 0,-1 1 0,1 0-1,-1 0 1,-1 1 0,0-1 0,0 1 0,0 0 0,-1 1 0,-9-9 0,-12-5-6720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86 124 24575,'1'-2'0,"-1"-1"0,1 1 0,-1 0 0,1-1 0,0 1 0,0 0 0,-1 0 0,2 0 0,-1 0 0,0 0 0,0 0 0,1 0 0,-1 0 0,1 0 0,-1 1 0,1-1 0,0 0 0,0 1 0,0 0 0,0-1 0,0 1 0,0 0 0,4-2 0,6-2 0,0 0 0,26-5 0,-32 8 0,253-52 0,-257 53 0,0 1 0,0 0 0,0-1 0,0 1 0,0 0 0,0 0 0,0 0 0,0 0 0,0 1 0,0-1 0,0 1 0,0-1 0,-1 1 0,1-1 0,0 1 0,0 0 0,0 0 0,-1 0 0,1 0 0,0 0 0,-1 0 0,1 1 0,-1-1 0,1 0 0,-1 1 0,0-1 0,0 1 0,0-1 0,0 1 0,0 0 0,0 0 0,0-1 0,0 1 0,1 3 0,-1 5 0,1-1 0,-2 1 0,1 0 0,-1-1 0,-2 19 0,1-24 0,-19 189 0,-7 86 0,29 173 0,28 1 0,3 75 0,-70 925 0,25-1224 0,12-227 0,0 0 0,-1 0 0,1 0 0,-1-1 0,1 1 0,-1 0 0,0-1 0,1 1 0,-1-1 0,0 1 0,0 0 0,0-1 0,0 0 0,-1 1 0,1-1 0,0 0 0,-1 0 0,1 1 0,0-1 0,-1 0 0,1 0 0,-1-1 0,0 1 0,1 0 0,-1 0 0,0-1 0,1 1 0,-3-1 0,-7 2 0,1 0 0,0-1 0,0-1 0,-11 0 0,3 0 0,-209 0-1365,92-1-5461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3:5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83 286 24575,'-5'-33'0,"-2"25"0,6 8 0,1 1 0,-1-1 0,0 1 0,1-1 0,-1 0 0,1 1 0,-1 0 0,1-1 0,-1 1 0,1-1 0,-1 1 0,1-1 0,-1 1 0,1 0 0,0 0 0,-1-1 0,1 1 0,0 0 0,0-1 0,-1 2 0,-8 24 0,1 0 0,1 1 0,-6 49 0,0 87 0,11-129 0,-2 9 0,1-1 0,2 44 0,1-76 0,1 0 0,0 0 0,1 1 0,0-1 0,0 0 0,1-1 0,1 1 0,0 0 0,8 14 0,-11-22 0,0 0 0,0 0 0,0 0 0,0 0 0,1 0 0,-1 0 0,1-1 0,0 1 0,-1-1 0,1 1 0,0-1 0,0 0 0,0 1 0,0-1 0,0 0 0,0 0 0,0 0 0,0-1 0,0 1 0,0 0 0,1-1 0,-1 0 0,0 1 0,0-1 0,1 0 0,-1 0 0,0 0 0,0 0 0,1-1 0,-1 1 0,0-1 0,0 1 0,0-1 0,1 0 0,-1 0 0,2-1 0,3-2 0,0-1 0,-1 0 0,0 0 0,1 0 0,-2-1 0,1 0 0,-1 0 0,0 0 0,5-8 0,12-21 0,-2-1 0,24-62 0,20-82 0,-57 158 0,-6 19 0,0 0 0,0 0 0,0 0 0,0 0 0,0 0 0,1 0 0,0 0 0,-1 0 0,1 0 0,0 1 0,3-4 0,-5 6 0,1 0 0,-1 0 0,0 0 0,1 0 0,-1 0 0,0 0 0,1 0 0,-1 0 0,1 0 0,-1 0 0,0 0 0,1 0 0,-1 0 0,0 0 0,1 0 0,-1 0 0,0 0 0,1 0 0,-1 0 0,1 1 0,-1-1 0,0 0 0,0 0 0,1 0 0,-1 1 0,0-1 0,1 0 0,-1 0 0,0 1 0,0-1 0,1 1 0,11 22 0,7 30 0,-11-29 0,1 0 0,0 0 0,26 43 0,-32-62 0,0 0 0,1 0 0,0-1 0,0 1 0,0-1 0,0 0 0,0 0 0,1 0 0,0-1 0,0 1 0,0-1 0,0 0 0,0-1 0,1 1 0,-1-1 0,1 0 0,0-1 0,-1 1 0,1-1 0,0 0 0,0-1 0,8 1 0,-11-1 0,1-1 0,0 1 0,0-1 0,-1 0 0,1 0 0,0 0 0,-1 0 0,1-1 0,-1 1 0,1-1 0,-1 0 0,0 0 0,0 0 0,4-4 0,-1 1 0,-1-1 0,0 0 0,0 0 0,-1 0 0,1 0 0,5-13 0,-2-1 0,0 1 0,-1-1 0,-2-1 0,5-27 0,-9 43 0,4-20 0,-2-1 0,0-28 0,-2 48 0,-1 1 0,0 0 0,-1 0 0,1 0 0,-1-1 0,0 1 0,0 0 0,-1 0 0,1 0 0,-1 0 0,0 0 0,-1 1 0,1-1 0,-1 1 0,0-1 0,0 1 0,-6-6 0,8 9 0,0 0 0,0 0 0,0 0 0,0 0 0,-1 0 0,1 0 0,-1 1 0,1-1 0,0 1 0,-1-1 0,1 1 0,-1-1 0,1 1 0,-1 0 0,1-1 0,-1 1 0,1 0 0,-1 0 0,1 0 0,-1 0 0,0 1 0,1-1 0,-1 0 0,1 1 0,-1-1 0,1 1 0,0-1 0,-1 1 0,1 0 0,0-1 0,-1 1 0,1 0 0,0 0 0,0 0 0,-1 0 0,1 0 0,0 0 0,0 1 0,0-1 0,1 0 0,-1 0 0,0 1 0,-1 1 0,0 1 0,0 0 0,1-1 0,-1 1 0,1 0 0,-1 0 0,1 0 0,1 0 0,-1 0 0,0 0 0,1 0 0,0 0 0,0 0 0,0 0 0,0 0 0,1 0 0,0 4 0,3-1 0,-1 0 0,1-1 0,0 1 0,0-1 0,1 0 0,-1-1 0,1 1 0,1-1 0,-1 0 0,1 0 0,0 0 0,0-1 0,0 0 0,1 0 0,0 0 0,12 4 0,-11-5 0,0 0 0,0 0 0,0-1 0,0 0 0,0-1 0,1 1 0,-1-2 0,1 1 0,-1-1 0,0 0 0,1-1 0,-1 0 0,0 0 0,15-5 0,-18 3 0,0 1 0,-1-1 0,1 0 0,-1 0 0,0-1 0,0 1 0,0-1 0,0 0 0,-1 0 0,0 0 0,1 0 0,-2-1 0,1 1 0,0-1 0,-1 0 0,0 0 0,0 0 0,0 0 0,-1 0 0,0 0 0,2-8 0,0-13 0,0 0 0,-2-1 0,-2-28 0,1 32 0,0-41 0,0 11 0,-8-78 0,8 131 0,0 0 0,0 0 0,0 0 0,0 0 0,1-1 0,-1 1 0,0 0 0,0 0 0,0-1 0,0 1 0,0 0 0,0 0 0,0 0 0,0-1 0,0 1 0,0 0 0,0 0 0,0 0 0,-1-1 0,1 1 0,0 0 0,0 0 0,0 0 0,0-1 0,0 1 0,0 0 0,0 0 0,0 0 0,-1 0 0,1-1 0,0 1 0,0 0 0,0 0 0,0 0 0,-1 0 0,1 0 0,0 0 0,0-1 0,0 1 0,-1 0 0,1 0 0,0 0 0,0 0 0,0 0 0,-1 0 0,-4 12 0,-2 21 0,-1 50 0,4 0 0,10 130 0,-4-189 0,1-1 0,1 1 0,9 30 0,-11-48 0,0 0 0,1 0 0,0 0 0,0 0 0,0 0 0,1 0 0,6 7 0,-8-11 0,1 1 0,-1-1 0,0 0 0,1 0 0,0-1 0,-1 1 0,1 0 0,0-1 0,0 0 0,0 1 0,0-1 0,0 0 0,0-1 0,0 1 0,0 0 0,5-1 0,-5 0 0,-1 0 0,1 0 0,-1 0 0,0 0 0,1-1 0,-1 1 0,1-1 0,-1 0 0,0 0 0,0 0 0,1 0 0,-1 0 0,0 0 0,0-1 0,0 1 0,0-1 0,0 1 0,-1-1 0,3-2 0,2-4 0,-1 0 0,0 0 0,8-15 0,11-18 0,-24 41 0,1-1 0,0 0 0,0 1 0,-1-1 0,1 1 0,0-1 0,0 1 0,0-1 0,0 1 0,0-1 0,-1 1 0,1 0 0,0 0 0,0-1 0,0 1 0,0 0 0,0 0 0,0 0 0,0 0 0,0 0 0,0 0 0,0 0 0,0 0 0,0 1 0,0-1 0,0 0 0,0 1 0,0-1 0,0 0 0,-1 1 0,1-1 0,0 1 0,0-1 0,0 1 0,-1 0 0,1-1 0,0 1 0,0 0 0,-1-1 0,1 1 0,-1 0 0,1 0 0,0 1 0,5 6 0,0 1 0,0 0 0,5 11 0,-5-9 0,3 4 0,1 1 0,0-1 0,17 17 0,-23-27 0,0-1 0,0 0 0,1 0 0,-1-1 0,1 0 0,0 1 0,0-2 0,0 1 0,1 0 0,-1-1 0,1 0 0,-1 0 0,1-1 0,8 2 0,-12-3 0,1 0 0,0 0 0,0-1 0,-1 1 0,1-1 0,0 1 0,0-1 0,-1 0 0,1 0 0,-1 0 0,1 0 0,-1-1 0,1 1 0,-1-1 0,0 1 0,0-1 0,0 0 0,0 0 0,0 0 0,0 0 0,0 0 0,0 0 0,-1 0 0,1-1 0,-1 1 0,0-1 0,0 1 0,0-1 0,0 1 0,1-4 0,2-8 0,0 0 0,-1 0 0,-1 0 0,2-21 0,-4 31 0,1-33 0,0 35 0,-1 1 0,0-1 0,-1 1 0,1-1 0,0 1 0,0-1 0,-1 1 0,1-1 0,0 1 0,-1-1 0,0 1 0,1 0 0,-1-1 0,0 1 0,0 0 0,1-1 0,-1 1 0,-2-2 0,2 3 0,1 0 0,0 0 0,-1 0 0,1 0 0,0 0 0,-1 0 0,1 0 0,0 0 0,0 0 0,-1 0 0,1 1 0,0-1 0,-1 0 0,1 0 0,0 0 0,0 0 0,-1 0 0,1 1 0,0-1 0,0 0 0,-1 0 0,1 1 0,0-1 0,0 0 0,0 0 0,0 1 0,-1-1 0,1 0 0,0 0 0,0 1 0,0-1 0,0 0 0,0 1 0,0-1 0,0 0 0,0 1 0,0-1 0,-4 16 0,4-16 0,-1 7 7,0-1-1,1 0 0,0 1 0,0-1 1,0 1-1,1-1 0,0 0 1,0 1-1,1-1 0,0 0 1,0 0-1,0 0 0,1 0 0,0-1 1,0 1-1,0 0 0,1-1 1,6 8-1,-2-5-141,-1 0 0,2-1 0,-1 1 0,1-2 0,0 1 0,0-2 0,1 1 0,0-1 0,0 0 0,11 3 0,29 7-6691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24575,'0'0'0,"1"-1"0,-1 1 0,1 0 0,0 0 0,-1-1 0,1 1 0,0 0 0,-1 0 0,1 0 0,0 0 0,-1-1 0,1 1 0,0 0 0,-1 0 0,1 1 0,0-1 0,-1 0 0,1 0 0,0 0 0,-1 0 0,1 0 0,0 1 0,-1-1 0,1 0 0,0 1 0,-1-1 0,1 0 0,-1 1 0,1-1 0,-1 1 0,1-1 0,-1 1 0,1-1 0,-1 1 0,1-1 0,-1 1 0,0 0 0,1-1 0,-1 1 0,0-1 0,1 2 0,18 33 0,-16-29 0,7 14 0,-1 1 0,0 0 0,-2 1 0,0 0 0,-2 0 0,0 0 0,-2 1 0,2 32 0,-6-71 0,1 0 0,1 0 0,1 0 0,0 1 0,1-1 0,0 0 0,1 1 0,11-27 0,-11 34-68,1 1 0,-1-1-1,1 1 1,0 0 0,1 0 0,0 1-1,0 0 1,0 0 0,1 0 0,-1 1-1,1 0 1,1 0 0,-1 1 0,1 0-1,0 0 1,0 0 0,0 1-1,0 1 1,14-4 0,12 1-6758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2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47 24575,'-1'0'0,"0"1"0,-1-1 0,1 1 0,0-1 0,0 1 0,0 0 0,0 0 0,0-1 0,0 1 0,0 0 0,0 0 0,0 0 0,0 0 0,0 0 0,0 0 0,1 0 0,-1 0 0,0 0 0,1 0 0,-1 1 0,1-1 0,-1 0 0,1 0 0,0 1 0,-1-1 0,1 0 0,0 0 0,0 1 0,0-1 0,0 2 0,-1 2 0,1 1 0,0 0 0,0 0 0,0-1 0,2 10 0,-2-13 0,1 1 0,0-1 0,0 1 0,-1-1 0,1 0 0,1 1 0,-1-1 0,0 0 0,1 0 0,-1 0 0,1 0 0,-1 0 0,1 0 0,0 0 0,0 0 0,0-1 0,0 1 0,0-1 0,0 0 0,0 1 0,1-1 0,-1 0 0,0 0 0,1 0 0,-1-1 0,1 1 0,-1-1 0,1 1 0,-1-1 0,1 0 0,-1 0 0,1 0 0,-1 0 0,1 0 0,-1 0 0,1-1 0,-1 0 0,1 1 0,-1-1 0,1 0 0,-1 0 0,0 0 0,1 0 0,-1-1 0,0 1 0,0-1 0,0 1 0,0-1 0,0 0 0,-1 1 0,1-1 0,0 0 0,-1 0 0,1 0 0,-1-1 0,0 1 0,0 0 0,2-5 0,0 0 0,-1 0 0,0 0 0,0 0 0,0 0 0,-1-1 0,0 1 0,-1 0 0,1-1 0,-3-14 0,2 20 0,0 0 0,0 0 0,0 0 0,-1 0 0,1 1 0,-1-1 0,1 0 0,-1 0 0,0 1 0,0-1 0,0 0 0,0 1 0,0-1 0,0 1 0,0-1 0,0 1 0,-1-1 0,1 1 0,0 0 0,-1 0 0,1 0 0,-1 0 0,0 0 0,1 0 0,-1 0 0,0 0 0,1 1 0,-1-1 0,0 0 0,0 1 0,0 0 0,0-1 0,1 1 0,-1 0 0,0 0 0,0 0 0,0 0 0,0 0 0,0 1 0,1-1 0,-1 1 0,0-1 0,-2 2 0,-6 2 0,1 0 0,0 1 0,0 0 0,0 0 0,1 1 0,0 1 0,0-1 0,0 1 0,1 0 0,0 1 0,0 0 0,1 0 0,0 0 0,1 1 0,-9 18 0,11-21 0,0 1 0,0 0 0,1 0 0,0 0 0,0 0 0,1 0 0,0 0 0,0 0 0,1 1 0,0 10 0,1-13 0,-1-1 0,1 0 0,1 0 0,-1 1 0,0-1 0,1 0 0,0 0 0,0 0 0,0 0 0,0-1 0,1 1 0,0-1 0,-1 1 0,1-1 0,1 0 0,-1 0 0,0 0 0,5 3 0,-1-3-59,-1 1 0,0-1-1,1 0 1,-1-1-1,1 0 1,0 0 0,-1 0-1,1-1 1,0 0 0,0-1-1,0 1 1,0-1 0,0 0-1,0-1 1,0 0-1,0 0 1,0 0 0,0-1-1,0 0 1,-1-1 0,1 1-1,10-7 1,-2-2-6767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79 24575,'-2'113'0,"0"-32"0,3 1 0,22 153 0,-34-336 0,2-143 0,8 218 0,1 7 0,-1-3 0,1 0 0,1 0 0,5-23 0,-6 40 0,1 1 0,0-1 0,0 1 0,1-1 0,-1 1 0,1-1 0,0 1 0,0 0 0,1 0 0,-1 0 0,1 0 0,0 0 0,0 1 0,0-1 0,0 1 0,1 0 0,0 0 0,-1 0 0,1 0 0,5-2 0,-6 4 0,0 0 0,0 0 0,0 0 0,0 1 0,0-1 0,0 1 0,0 0 0,0 0 0,0 0 0,0 0 0,0 0 0,0 1 0,0-1 0,0 1 0,0 0 0,0 0 0,0 0 0,-1 0 0,1 0 0,0 1 0,-1-1 0,1 1 0,-1 0 0,1 0 0,-1 0 0,0 0 0,0 0 0,0 0 0,4 6 0,0 0 0,1 2 0,-1-1 0,0 1 0,-1 0 0,0 0 0,6 21 0,-8-22 0,-1 1 0,0-1 0,0 1 0,-1 0 0,0 0 0,-1-1 0,0 1 0,0 0 0,-1 0 0,0 0 0,-5 15 0,4-19 0,0-1 0,0 0 0,-1 0 0,1 0 0,-1-1 0,0 1 0,-1 0 0,1-1 0,-1 0 0,0 0 0,0 0 0,0-1 0,0 1 0,-1-1 0,1 0 0,-1 0 0,0 0 0,0-1 0,0 0 0,0 0 0,-1 0 0,-5 1 0,4 0 0,-1-1 0,1 0 0,-1-1 0,0 0 0,0 0 0,0-1 0,0 1 0,0-2 0,1 1 0,-1-1 0,-13-3 0,20 3-65,0 1 0,1 0 0,-1-1 0,1 1 0,-1 0 0,1-1 0,-1 1 0,1-1 0,-1 1 0,1-1 0,-1 1 0,1-1 0,-1 1 0,1-1 0,0 1 0,-1-1 0,1 0 0,0 1 0,-1-1 0,1-1 0,1-11-6761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24575,'0'-5'0,"0"4"0,0 10 0,4 9 0,7 9 0,5 5 0,0-2-8191</inkml:trace>
  <inkml:trace contextRef="#ctx0" brushRef="#br0" timeOffset="1">1 477 24575,'4'0'0,"7"0"0,5 0 0,0 0-8191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24575,'0'22'0,"0"21"0,0 16 0,0 16 0,0 9 0,0 8 0,0 6 0,0 4 0,0-2 0,0-4 0,-4-11 0,-2-14 0,0-24 0,2-20-8191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4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24575,'6'-3'0,"0"-1"0,0 1 0,0 1 0,1-1 0,-1 1 0,1 0 0,-1 0 0,1 1 0,0 0 0,-1 0 0,1 1 0,0 0 0,0 0 0,0 0 0,0 1 0,-1 0 0,1 0 0,0 1 0,8 3 0,-7-2 0,0 1 0,-1 0 0,0 1 0,0-1 0,0 1 0,0 1 0,-1-1 0,0 1 0,0 0 0,0 0 0,-1 1 0,0 0 0,0 0 0,-1 0 0,5 11 0,-6-13 0,0 1 0,-1 0 0,0 0 0,0 1 0,0-1 0,-1 0 0,0 1 0,0-1 0,-1 1 0,0-1 0,-1 12 0,1-15 0,-1 0 0,0 0 0,0 1 0,0-1 0,0 0 0,-1-1 0,1 1 0,-1 0 0,0 0 0,0-1 0,0 1 0,0-1 0,0 1 0,0-1 0,-1 0 0,1 0 0,-1 0 0,1 0 0,-1-1 0,0 1 0,0-1 0,0 1 0,0-1 0,0 0 0,-4 1 0,-6 1 0,0 0 0,0-1 0,-23 1 0,30-2 0,1-1 0,-1-1 0,1 1 0,0-1 0,-1 0 0,1 0 0,0 0 0,-1-1 0,1 0 0,0 0 0,-9-5 0,14 7-38,-1-1 0,0 0 0,0 1 1,0-1-1,0 0 0,0 1 0,1-1 0,-1 0 0,0 0 0,1 0 0,-1 1 0,0-1 0,1 0 0,-1 0 0,1 0 0,0 0 1,-1 0-1,1 0 0,0 0 0,-1 0 0,1 0 0,0 0 0,0 0 0,0 0 0,0-1 0,0 1 0,0 0 0,0 0 0,1 0 1,-1 0-1,0 0 0,0 0 0,1 0 0,-1 0 0,1-1 0,11-13-6788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25 315 24575,'0'-13'0,"0"-1"0,0 8 0,0 13 0,0 14 0,0 13 0,0 9 0,0 7 0,0-2 0,0-3 0,0-19 0,0-14-8191</inkml:trace>
  <inkml:trace contextRef="#ctx0" brushRef="#br0" timeOffset="1">25 1 24575,'-4'35'0,"-2"22"0,0 9 0,1 2 0,2-9-8191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49.82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176 44 24575,'0'-2'0,"0"0"0,0 0 0,0-1 0,0 1 0,0 0 0,-1 0 0,1 0 0,-1 0 0,1 0 0,-1 0 0,0 0 0,0 0 0,0 0 0,0 0 0,0 0 0,-2-1 0,2 2 0,0 0 0,0 1 0,0-1 0,0 0 0,0 1 0,0-1 0,0 1 0,-1-1 0,1 1 0,0-1 0,0 1 0,0 0 0,-1 0 0,1 0 0,0-1 0,-1 1 0,1 1 0,0-1 0,0 0 0,-2 0 0,-2 1 0,1 1 0,-1 0 0,1-1 0,0 1 0,-1 1 0,1-1 0,0 1 0,0-1 0,0 1 0,1 0 0,-1 1 0,-5 6 0,5-6 0,0 1 0,0 0 0,1 0 0,0 1 0,0-1 0,0 1 0,0-1 0,1 1 0,0 0 0,0 0 0,1 0 0,0 0 0,0 0 0,0 0 0,1 0 0,0 1 0,0-1 0,0 0 0,1 0 0,0 0 0,0 0 0,0 0 0,1 0 0,4 10 0,5 5 0,0 0 0,2 0 0,0-2 0,2 0 0,17 19 0,8 12 0,-36-46 0,-1 1 0,1 0 0,-1 0 0,0 0 0,-1 0 0,1 0 0,-1 1 0,0-1 0,-1 1 0,1-1 0,-1 1 0,0 0 0,0 7 0,-1-9 0,-1-1 0,1 0 0,-1 1 0,0-1 0,0 0 0,-1 0 0,1 0 0,0 0 0,-1 0 0,0 0 0,0 0 0,0-1 0,0 1 0,0 0 0,0-1 0,-1 0 0,1 0 0,-1 1 0,0-2 0,0 1 0,1 0 0,-1 0 0,0-1 0,-5 2 0,-9 5 0,-1-1 0,-26 7 0,40-12 0,0-1 0,0 0 0,0 0 0,-1-1 0,1 1 0,0-1 0,-1 0 0,1 0 0,0 0 0,-1-1 0,1 1 0,0-1 0,-1 0 0,1 0 0,0-1 0,-7-3 0,10 4 0,-1 0 0,1 0 0,0-1 0,1 1 0,-1-1 0,0 1 0,0-1 0,0 1 0,1-1 0,-1 0 0,1 1 0,0-1 0,-1 1 0,1-1 0,0 0 0,0 0 0,0 1 0,0-1 0,0 0 0,0 1 0,0-1 0,1 0 0,-1 1 0,1-1 0,-1 1 0,1-1 0,0 0 0,-1 1 0,1-1 0,0 1 0,2-3 0,3-7 0,2 0 0,14-18 0,-20 26 0,35-37 0,2 1 0,2 1 0,1 3 0,49-32 0,-89 66 0,1-1 0,-1 1 0,1-1 0,-1 1 0,1 0 0,-1 0 0,1 0 0,0 0 0,4 0 0,-6 1 0,0-1 0,0 1 0,0 0 0,0 1 0,0-1 0,0 0 0,0 0 0,0 0 0,0 1 0,0-1 0,0 0 0,0 1 0,0-1 0,0 1 0,0-1 0,0 1 0,0 0 0,1 0 0,0 2 0,0 0 0,0 0 0,-1 0 0,1 0 0,0 1 0,-1-1 0,0 0 0,0 1 0,0-1 0,0 1 0,-1-1 0,1 1 0,-1 4 0,4 43-79,-3-28-179,1 0 1,1 0 0,0-1 0,11 35 0,-6-39-6569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6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0 249 24575,'3'34'0,"1"0"0,1 0 0,1-1 0,13 36 0,-16-58 0,-2-9 0,0 3 0,0 0 0,0-1 0,1 1 0,0 0 0,0-1 0,0 1 0,1-1 0,3 6 0,-6-10 0,0 0 0,0 0 0,0 0 0,0 0 0,1 0 0,-1 1 0,0-1 0,0 0 0,0 0 0,1 0 0,-1 0 0,0 0 0,0 0 0,0 0 0,0 0 0,1 0 0,-1 0 0,0 0 0,0 0 0,0 0 0,1 0 0,-1 0 0,0 0 0,0 0 0,0 0 0,1 0 0,-1 0 0,0 0 0,0 0 0,0 0 0,1 0 0,-1-1 0,0 1 0,0 0 0,0 0 0,0 0 0,0 0 0,1 0 0,-1-1 0,0 1 0,6-12 0,2-16 0,-7 27 0,5-26 0,1 0 0,1 0 0,2 1 0,0 0 0,17-28 0,-24 47 0,1 1 0,0-1 0,1 1 0,-1 0 0,1 1 0,0-1 0,1 1 0,-1 0 0,1 0 0,0 1 0,0 0 0,1 0 0,-1 0 0,1 1 0,0 0 0,0 0 0,0 0 0,0 1 0,0 0 0,0 1 0,1 0 0,-1 0 0,1 0 0,11 1 0,-17 0 0,1 1 0,-1-1 0,0 0 0,1 1 0,-1-1 0,0 1 0,0 0 0,0-1 0,1 1 0,-1 0 0,0 0 0,0 1 0,0-1 0,-1 0 0,1 1 0,0-1 0,0 1 0,-1 0 0,1-1 0,-1 1 0,1 0 0,-1 0 0,0 0 0,0 0 0,0 0 0,0 0 0,0 0 0,0 0 0,-1 1 0,1-1 0,-1 0 0,1 0 0,-1 1 0,0 3 0,0 8 0,0 0 0,-1 0 0,-1 0 0,-6 23 0,2-7 0,5-24 0,-1 3 0,1 0 0,0 0 0,0 1 0,1-1 0,2 17 0,-2-24 0,1 0 0,-1 0 0,1 0 0,0 0 0,-1 0 0,1 0 0,0 0 0,0 0 0,0 0 0,1-1 0,-1 1 0,0 0 0,1-1 0,-1 1 0,1-1 0,-1 0 0,1 1 0,0-1 0,0 0 0,-1 0 0,1 0 0,0 0 0,0 0 0,0-1 0,0 1 0,0 0 0,0-1 0,0 0 0,0 1 0,0-1 0,4 0 0,-1 0 0,1 0 0,-1 0 0,0-1 0,1 0 0,-1 0 0,0 0 0,0 0 0,0-1 0,0 0 0,0 0 0,0 0 0,-1-1 0,1 1 0,0-1 0,-1 0 0,0-1 0,0 1 0,0-1 0,0 0 0,-1 0 0,1 0 0,-1 0 0,0 0 0,0-1 0,-1 0 0,1 1 0,2-11 0,-2 10 0,-2-1 0,1 1 0,-1-1 0,0 0 0,0 0 0,0 1 0,-1-1 0,0 0 0,0 0 0,0 0 0,-1 1 0,0-1 0,0 0 0,-1 1 0,1-1 0,-1 1 0,-1-1 0,1 1 0,-1 0 0,1 0 0,-1 0 0,-1 0 0,1 0 0,-1 1 0,-7-8 0,0 4 0,-1 0 0,0 1 0,-1 0 0,1 0 0,-1 1 0,-1 1 0,-18-5 0,28 9 0,1-2 0,14 2 0,19 0 0,23 4 0,-31-1 0,0-1 0,0-1 0,0-1 0,32-6 0,-50 6 0,0-1 0,0 1 0,0-1 0,-1 0 0,1 0 0,0 0 0,-1 0 0,0-1 0,0 1 0,0-1 0,0 0 0,0 0 0,0 0 0,-1-1 0,1 1 0,-1 0 0,0-1 0,0 0 0,0 1 0,-1-1 0,1 0 0,-1 0 0,0 0 0,1-8 0,-1 7 0,0-1 0,0 1 0,-1-1 0,0 1 0,0-1 0,0 1 0,-1-1 0,0 1 0,0-1 0,0 1 0,-1-1 0,1 1 0,-1 0 0,-1 0 0,1 0 0,-1 0 0,-5-7 0,8 11 0,0 1 0,0 0 0,-1-1 0,1 1 0,0 0 0,0-1 0,-1 1 0,1 0 0,0-1 0,-1 1 0,1 0 0,0 0 0,-1 0 0,1-1 0,0 1 0,-1 0 0,1 0 0,-1 0 0,1 0 0,0 0 0,-1-1 0,1 1 0,-1 0 0,1 0 0,0 0 0,-1 0 0,1 0 0,-1 0 0,1 1 0,0-1 0,-1 0 0,1 0 0,-1 0 0,1 0 0,-1 1 0,-9 14 0,2 25 0,-2 65 0,8 172 0,5-164 0,-4-94 0,0-13 0,1 1 0,0-1 0,0 0 0,0 0 0,0 0 0,1 0 0,0 0 0,1 0 0,-1 0 0,1 0 0,0 0 0,3 5 0,-5-11 0,0 1 0,1-1 1,-1 0-1,0 0 0,0 1 0,1-1 0,-1 0 0,0 0 0,0 0 0,1 1 0,-1-1 0,0 0 1,0 0-1,1 0 0,-1 0 0,0 0 0,1 0 0,-1 0 0,0 0 0,1 0 0,-1 0 1,0 0-1,0 0 0,1 0 0,-1 0 0,0 0 0,1 0 0,-1 0 0,0 0 0,1 0 0,-1 0 1,0 0-1,0 0 0,1-1 0,-1 1 0,0 0 0,1 0 0,-1 0 0,0 0 0,0-1 0,0 1 1,1 0-1,7-13-1370,1-7-5456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24575,'31'0'0,"28"0"0,23 0 0,14 0 0,-9 0-8191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09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29 24575,'-4'-13'0,"-2"0"0,0 11 0,2 19 0,1 20 0,1 18 0,0 7 0,2 3 0,0-1 0,0-7 0,0-8 0,1-9 0,-1-15 0,0-12-8191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0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24575,'18'-17'0,"23"-7"0,28-3 0,24 2 0,18 7 0,8 5 0,-2 6 0,-13 8 0,-23 12 0,-27 14 0,-21 2-8191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0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1 283 24575,'58'-3'0,"84"-15"0,-69 8 0,9-1 0,204-35 0,-281 44 0,0 1 0,0-1 0,0 0 0,0 0 0,0 0 0,0-1 0,-1 1 0,0-1 0,1-1 0,-1 1 0,0 0 0,0-1 0,3-4 0,-5 6 0,-1-1 0,1 1 0,-1-1 0,0 1 0,0-1 0,0 1 0,0-1 0,0 0 0,0 1 0,-1-1 0,1 0 0,-1 0 0,0 0 0,0 1 0,0-1 0,0 0 0,0 0 0,-1 0 0,1 1 0,-1-1 0,0 0 0,1 1 0,-2-1 0,1 0 0,-2-3 0,2 4 0,1 1 0,-1-1 0,0 1 0,0 0 0,0-1 0,0 1 0,0 0 0,0 0 0,0 0 0,0 0 0,0-1 0,0 2 0,-1-1 0,1 0 0,0 0 0,-1 0 0,-1 0 0,2 1 0,0 0 0,1 0 0,-1 0 0,0 0 0,0 0 0,0 0 0,1 0 0,-1 0 0,0 0 0,0 1 0,0-1 0,1 0 0,-1 1 0,0-1 0,0 1 0,1-1 0,-1 0 0,0 1 0,1 0 0,-1-1 0,1 1 0,-2 1 0,0 1 0,0 0 0,0 0 0,0 0 0,0 1 0,0-1 0,1 1 0,0 0 0,0-1 0,0 1 0,0 0 0,0-1 0,1 6 0,0-7 0,-1 0 0,2 1 0,-1-1 0,0 0 0,0 0 0,1 0 0,-1 0 0,1 0 0,-1 0 0,1 0 0,0 0 0,0 0 0,1 2 0,-2-3 0,1-1 0,0 1 0,-1 0 0,1-1 0,0 1 0,-1-1 0,1 1 0,0-1 0,0 1 0,-1-1 0,1 0 0,0 1 0,0-1 0,0 0 0,0 0 0,-1 1 0,1-1 0,0 0 0,0 0 0,0 0 0,2 0 0,0-1 0,1 0 0,-1 0 0,1-1 0,-1 1 0,1-1 0,-1 1 0,0-1 0,0 0 0,1 0 0,-1-1 0,-1 1 0,6-6 0,27-31 0,-25 27 0,0 0 0,1 0 0,0 1 0,1 0 0,19-12 0,-29 21 0,0 1 0,0 0 0,0 0 0,0 1 0,0-1 0,0 0 0,0 1 0,0-1 0,0 1 0,1 0 0,-1 0 0,0 0 0,0 0 0,0 0 0,1 0 0,-1 0 0,0 1 0,3 0 0,-1 1 0,0 0 0,-1 0 0,1 0 0,-1 0 0,1 0 0,-1 1 0,0-1 0,0 1 0,4 5 0,4 6 0,0 2 0,0-1 0,12 28 0,-15-26 0,-4-10-97,-1 0-1,1 1 1,0-1-1,1-1 1,0 1-1,0-1 1,0 0-1,1 0 1,0 0-1,0-1 1,0 0-1,1 0 0,9 5 1,5-2-6729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1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24575,'-1'96'0,"0"22"0,24 213 0,-23-329 0,1 2 0,-1 0 0,1 0 0,-1 0 0,1-1 0,1 1 0,-1 0 0,0-1 0,1 1 0,0-1 0,2 4 0,-4-7 0,0 0 0,0 1 0,0-1 0,1 0 0,-1 0 0,0 0 0,0 0 0,0 0 0,1 0 0,-1 1 0,0-1 0,0 0 0,1 0 0,-1 0 0,0 0 0,0 0 0,0 0 0,1 0 0,-1 0 0,0 0 0,0 0 0,1 0 0,-1 0 0,0 0 0,0 0 0,1-1 0,-1 1 0,0 0 0,0 0 0,0 0 0,1 0 0,-1 0 0,0 0 0,0 0 0,0-1 0,1 1 0,-1 0 0,0 0 0,0 0 0,0-1 0,0 1 0,0 0 0,1-1 0,6-11 0,-6 10 0,37-89 0,-28 64 0,1-1 0,2 1 0,27-45 0,-37 68 0,0 1 0,1-1 0,-1 0 0,0 1 0,1 0 0,0 0 0,0 0 0,0 0 0,0 0 0,0 1 0,1 0 0,-1 0 0,1 0 0,-1 0 0,1 1 0,0 0 0,7-1 0,-10 2 0,1 0 0,0 0 0,-1 0 0,1 0 0,0 1 0,-1-1 0,1 1 0,0 0 0,-1 0 0,1 0 0,-1 0 0,0 0 0,1 1 0,-1-1 0,0 1 0,0-1 0,0 1 0,0 0 0,0 0 0,0 0 0,0 0 0,-1 0 0,1 0 0,-1 0 0,1 1 0,-1-1 0,0 0 0,0 1 0,0-1 0,0 1 0,-1 0 0,1 2 0,1 1 0,-1-1 0,-1 1 0,1-1 0,-1 1 0,0 0 0,0-1 0,-1 1 0,0-1 0,0 1 0,0 0 0,0-1 0,-1 0 0,0 1 0,0-1 0,-1 0 0,1 0 0,-1 0 0,0-1 0,0 1 0,-8 7 0,6-6 0,-1 0 0,0 0 0,0-1 0,-1 0 0,1 0 0,-1-1 0,0 1 0,-1-2 0,1 1 0,-1-1 0,0 0 0,1 0 0,-12 1 0,7-4 72,17-7-1509,10-3-5389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2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77 165 24575,'0'-1'0,"0"0"0,-1 0 0,1 0 0,0 0 0,-1 0 0,1 0 0,-1 0 0,1 1 0,-1-1 0,0 0 0,1 0 0,-1 1 0,0-1 0,1 0 0,-1 1 0,0-1 0,0 1 0,0-1 0,1 1 0,-1-1 0,0 1 0,0-1 0,0 1 0,0 0 0,0 0 0,0-1 0,0 1 0,0 0 0,0 0 0,0 0 0,0 0 0,0 0 0,0 0 0,0 0 0,0 1 0,0-1 0,0 0 0,1 0 0,-1 1 0,0-1 0,0 1 0,0-1 0,0 1 0,0-1 0,1 1 0,-1-1 0,0 1 0,0 0 0,1-1 0,-1 1 0,-1 1 0,-1 2 0,-1 0 0,1 1 0,0-1 0,0 1 0,1-1 0,-1 1 0,1 0 0,-3 7 0,3-3 0,0 0 0,0 0 0,1 0 0,1 0 0,-1 0 0,1 0 0,1 0 0,0 0 0,0 0 0,5 18 0,-5-24 0,0 0 0,0 0 0,1 1 0,-1-1 0,1 0 0,0 0 0,0 0 0,0-1 0,0 1 0,0 0 0,1-1 0,-1 0 0,1 1 0,0-1 0,-1 0 0,1 0 0,0-1 0,0 1 0,1 0 0,-1-1 0,0 0 0,0 0 0,1 0 0,-1 0 0,0 0 0,1-1 0,-1 0 0,1 1 0,-1-1 0,1 0 0,5-2 0,-5 2 0,-1-1 0,0 1 0,0-1 0,0 0 0,0 0 0,0 0 0,0-1 0,-1 1 0,1-1 0,0 1 0,0-1 0,-1 0 0,0 0 0,1 0 0,-1-1 0,3-2 0,-1-1 0,0 1 0,-1-1 0,1 0 0,-1 0 0,-1 0 0,1 0 0,2-11 0,-2 5 0,-1 0 0,0-1 0,0 1 0,-2-1 0,1 0 0,-2 1 0,-3-26 0,3 33 0,-1-1 0,0 1 0,0 0 0,-1 0 0,1 0 0,-1 0 0,0 0 0,0 1 0,-1-1 0,1 1 0,-1 0 0,0 0 0,0 0 0,-1 0 0,-5-3 0,3 1 0,7 6 0,0 0 0,0 0 0,-1 0 0,1 0 0,0 0 0,0 0 0,0 0 0,0 0 0,0-1 0,0 1 0,0 0 0,0 0 0,0 0 0,0 0 0,0 0 0,0 0 0,0 0 0,0 0 0,0-1 0,0 1 0,0 0 0,0 0 0,0 0 0,0 0 0,0 0 0,0 0 0,0 0 0,0 0 0,0 0 0,0-1 0,0 1 0,0 0 0,1 0 0,-1 0 0,0 0 0,0 0 0,0 0 0,0 0 0,0 0 0,0 0 0,0 0 0,0 0 0,0 0 0,0 0 0,0 0 0,1 0 0,-1 0 0,0-1 0,0 1 0,0 0 0,0 0 0,0 0 0,0 0 0,0 0 0,0 0 0,0 0 0,1 0 0,-1 0 0,0 0 0,0 0 0,0 1 0,0-1 0,13-2 0,14 1 0,-20 1 0,18 1 0,0-1 0,0-1 0,35-5 0,-53 4 0,-1 1 0,1-1 0,-1 0 0,1 0 0,-1-1 0,0 0 0,0 0 0,-1 0 0,1-1 0,0 1 0,-1-1 0,0-1 0,0 1 0,0-1 0,-1 0 0,0 0 0,8-11 0,-15 23 0,1 0 0,0 0 0,1 1 0,0-1 0,0 1 0,0-1 0,1 11 0,-1 5 0,-2 14 0,4 52 0,-1-75 0,2 0 0,0 0 0,0 0 0,1-1 0,1 0 0,11 26 0,-17-87 0,1 43 0,0 0 0,1 0 0,0-1 0,0 1 0,0 0 0,1 0 0,0 0 0,0 0 0,0 0 0,1 0 0,-1 0 0,1 0 0,0 0 0,1 0 0,-1 1 0,1-1 0,0 1 0,0 0 0,0 0 0,1 0 0,-1 0 0,1 1 0,0-1 0,0 1 0,0 0 0,0 0 0,1 0 0,-1 1 0,11-4 0,50-22 0,8-3 0,-70 30 0,0 0 0,0 0 0,0-1 0,0 1 0,0-1 0,0 0 0,0 0 0,-1 0 0,1-1 0,-1 1 0,4-4 0,-15 47 0,3 0 0,1 1 0,2-1 0,4 75 0,-1-108 0,6 64 0,-6-68 0,1-1 0,-1 1 0,1-1 0,0 1 0,0 0 0,1-1 0,-1 0 0,1 1 0,-1-1 0,1 0 0,0 0 0,1 0 0,-1 0 0,0 0 0,6 4 0,-7-6 0,0-1 0,1 1 0,-1-1 0,0 1 0,1-1 0,-1 0 0,0 0 0,1 0 0,-1 1 0,0-1 0,1 0 0,-1-1 0,0 1 0,1 0 0,-1 0 0,0-1 0,1 1 0,-1 0 0,0-1 0,0 0 0,1 1 0,-1-1 0,0 0 0,0 1 0,0-1 0,0 0 0,0 0 0,0 0 0,1-1 0,26-33 0,-14 10 0,-2 0 0,-1-1 0,-1 0 0,12-47 0,-11 34 0,19-44 0,-30 81 0,1 0 0,0 0 0,-1 0 0,1 1 0,0-1 0,0 0 0,0 1 0,1-1 0,-1 0 0,0 1 0,1-1 0,-1 1 0,0 0 0,1-1 0,0 1 0,-1 0 0,1 0 0,0 0 0,0 0 0,-1 1 0,1-1 0,0 0 0,2 0 0,-1 1 0,-1 1 0,1-1 0,-1 1 0,1-1 0,-1 1 0,0 0 0,1 0 0,-1 0 0,0 0 0,1 0 0,-1 1 0,0-1 0,0 0 0,0 1 0,0 0 0,-1 0 0,1-1 0,1 3 0,8 10 10,-1 1 1,0-1-1,-1 1 0,-1 1 0,-1 0 0,9 26 0,-6-16-45,23 42 0,-29-61-89,0 0 0,1 0 0,0-1-1,0 0 1,1 0 0,-1-1 0,1 1 0,0-1-1,1 0 1,9 5 0,13 4-6702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3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157 176 24575,'0'-3'0,"3"-15"0,0 0 0,-2-1 0,0 1 0,-2-24 0,1 39 0,0 0 0,-1 0 0,0-1 0,1 1 0,-1 0 0,0 0 0,-1 0 0,1 0 0,-1 0 0,1 0 0,-1 1 0,0-1 0,-3-4 0,3 6 0,0-1 0,0 1 0,0 0 0,0 0 0,0 0 0,0 0 0,0 0 0,-1 1 0,1-1 0,0 1 0,0-1 0,-1 1 0,1 0 0,0 0 0,-1 0 0,1 0 0,0 0 0,0 0 0,-1 1 0,1-1 0,0 1 0,-3 1 0,0 0 0,0 0 0,-1 0 0,1 1 0,0 0 0,0 0 0,0 1 0,1-1 0,-1 1 0,1 0 0,0 0 0,0 0 0,0 1 0,1 0 0,-1-1 0,1 1 0,0 0 0,1 1 0,-1-1 0,1 0 0,0 1 0,0-1 0,1 1 0,0 0 0,0 0 0,0-1 0,0 7 0,0-5 0,1-1 0,0 1 0,0 0 0,0-1 0,1 1 0,0-1 0,0 1 0,0-1 0,1 0 0,0 0 0,0 1 0,1-1 0,0 0 0,0-1 0,0 1 0,1-1 0,-1 1 0,1-1 0,1 0 0,-1 0 0,1-1 0,0 1 0,6 3 0,5 0 0,0-2 0,1 0 0,0 0 0,0-2 0,1 0 0,-1-1 0,1-1 0,0 0 0,-1-2 0,1 0 0,0-1 0,33-6 0,-45 6 0,1-1 0,0-1 0,-1 1 0,1-1 0,-1 0 0,0 0 0,0-1 0,0 0 0,0 0 0,-1-1 0,0 1 0,0-1 0,0 0 0,0 0 0,-1-1 0,0 0 0,0 1 0,0-1 0,-1-1 0,0 1 0,0 0 0,-1-1 0,1 0 0,0-7 0,-1 9 0,-1-1 0,-1 0 0,1 0 0,-1 1 0,0-1 0,0 0 0,-1 0 0,1 0 0,-1 1 0,-1-1 0,1 0 0,-1 1 0,0-1 0,0 1 0,-1 0 0,1-1 0,-1 1 0,0 0 0,-1 1 0,1-1 0,-1 1 0,0-1 0,0 1 0,0 0 0,-1 0 0,1 1 0,-1 0 0,0-1 0,-6-1 0,9 3 0,-1 1 0,1-1 0,-1 1 0,0 0 0,1 0 0,-1 1 0,0-1 0,0 0 0,0 1 0,0 0 0,1-1 0,-1 1 0,0 0 0,0 1 0,0-1 0,0 0 0,-5 2 0,6-1 0,0 1 0,0-1 0,0 0 0,0 1 0,0-1 0,1 1 0,-1-1 0,0 1 0,1 0 0,-1 0 0,1 0 0,0 0 0,-1 0 0,1 0 0,0 0 0,0 0 0,1 1 0,-1-1 0,0 0 0,1 0 0,-1 1 0,1 2 0,-2 3 0,1 1 0,0 0 0,1 0 0,0 0 0,0-1 0,1 1 0,0 0 0,1 0 0,0-1 0,0 1 0,1-1 0,0 1 0,4 8 0,-4-13 0,0 0 0,-1 0 0,1 0 0,1 0 0,-1 0 0,0-1 0,1 1 0,0-1 0,0 0 0,0 0 0,0-1 0,0 1 0,1-1 0,-1 0 0,1 0 0,-1 0 0,1 0 0,0-1 0,0 0 0,0 0 0,0 0 0,-1-1 0,1 0 0,9 0 0,-12 0 0,0 0 0,1-1 0,-1 1 0,0-1 0,1 1 0,-1-1 0,0 0 0,0 0 0,0 0 0,0 0 0,1 0 0,-1 0 0,-1 0 0,1-1 0,0 1 0,0-1 0,0 0 0,-1 1 0,1-1 0,-1 0 0,0 0 0,1 0 0,-1 0 0,0 0 0,0 0 0,0 0 0,0 0 0,0-5 0,2-4 0,-1-1 0,0 0 0,-1 0 0,0-18 0,0 2 0,-1 28 0,0 0 0,0-1 0,0 1 0,0 0 0,0 0 0,0 0 0,0-1 0,0 1 0,0 0 0,0 0 0,0 0 0,0-1 0,1 1 0,-1 0 0,0 0 0,0 0 0,0-1 0,0 1 0,0 0 0,0 0 0,1 0 0,-1 0 0,0-1 0,0 1 0,0 0 0,0 0 0,1 0 0,-1 0 0,0 0 0,0 0 0,0-1 0,1 1 0,-1 0 0,0 0 0,0 0 0,0 0 0,1 0 0,-1 0 0,0 0 0,0 0 0,0 0 0,1 0 0,-1 0 0,0 0 0,13 8 0,13 17 0,-24-22 0,8 7 0,-1-1 0,1 0 0,1-1 0,0 0 0,0-1 0,14 7 0,-18-10 0,0-1 0,0 0 0,0-1 0,0 1 0,1-2 0,-1 1 0,1-1 0,0 0 0,-1 0 0,1-1 0,0 0 0,8-2 0,-13 2 0,1-1 0,-1 0 0,0 0 0,0 0 0,0 0 0,0-1 0,0 0 0,0 1 0,0-1 0,0 0 0,-1 0 0,1 0 0,-1-1 0,1 1 0,-1-1 0,0 1 0,0-1 0,0 0 0,0 0 0,-1 0 0,1 0 0,-1 0 0,0 0 0,2-5 0,1-6 0,-1-1 0,0 0 0,-1-1 0,-1-16 0,1 14 0,-2 15 0,0 1 0,0-1 0,1 1 0,-1-1 0,1 1 0,0-1 0,0 1 0,-1 0 0,3-3 0,-3 4 0,1 1 0,-1-1 0,1 1 0,-1-1 0,1 0 0,-1 1 0,1-1 0,-1 1 0,1-1 0,0 1 0,-1 0 0,1-1 0,0 1 0,-1 0 0,1-1 0,0 1 0,-1 0 0,1 0 0,0 0 0,0 0 0,0-1 0,2 2 0,0 0 0,0-1 0,-1 1 0,1 0 0,0 0 0,-1 0 0,1 1 0,-1-1 0,1 1 0,-1-1 0,0 1 0,1 0 0,-1 0 0,0 0 0,2 3 0,5 6 0,1 0 0,-2 1 0,1 0 0,-2 0 0,1 1 0,8 21 0,-12-24 0,-1 0 0,0-1 0,0 1 0,-1 0 0,0 1 0,0-1 0,-1 0 0,-1 0 0,0 1 0,-1 12 0,1-21-50,-1 1-1,1-1 1,-1 1-1,1-1 0,-1 1 1,0-1-1,0 0 1,0 0-1,0 1 1,0-1-1,-1 0 0,1 0 1,-1 0-1,1 0 1,-1 0-1,0-1 1,0 1-1,1 0 0,-1-1 1,0 1-1,-1-1 1,1 0-1,0 0 1,0 1-1,-1-1 1,-2 0-1,-10 0-6775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3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27 24575,'-7'8'0,"0"-1"0,1 1 0,0 0 0,0 0 0,0 1 0,1 0 0,1 0 0,-1 0 0,2 0 0,-1 1 0,1-1 0,1 1 0,-1 0 0,2 0 0,-1 0 0,1 16 0,2-22 0,-1-1 0,1 0 0,0 1 0,0-1 0,1 0 0,-1 0 0,1 0 0,-1 0 0,1 0 0,0 0 0,0-1 0,0 1 0,0 0 0,1-1 0,-1 0 0,1 1 0,-1-1 0,1 0 0,0 0 0,0-1 0,0 1 0,0-1 0,0 1 0,0-1 0,1 0 0,-1 0 0,0 0 0,0-1 0,1 1 0,-1-1 0,6 0 0,-3 1 0,0-1 0,1 0 0,-1 0 0,1 0 0,-1-1 0,0 0 0,1-1 0,-1 1 0,0-1 0,0 0 0,0-1 0,0 1 0,0-1 0,-1-1 0,11-6 0,-12 5 0,1 0 0,-1-1 0,0 1 0,-1-1 0,1 0 0,-1 1 0,0-2 0,0 1 0,-1 0 0,0-1 0,2-9 0,-2 3 0,0 0 0,0 0 0,-1 0 0,-2-25 0,1 36 0,-1-1 0,1 0 0,0 1 0,-1-1 0,1 0 0,-1 1 0,0-1 0,0 1 0,0-1 0,0 1 0,-1-1 0,1 1 0,0 0 0,-1-1 0,0 1 0,0 0 0,1 0 0,-1 0 0,0 1 0,0-1 0,-1 0 0,1 1 0,0-1 0,-1 1 0,1 0 0,-1 0 0,1 0 0,-1 0 0,1 0 0,-1 0 0,0 1 0,1-1 0,-1 1 0,-3 0 0,2 0 0,0 0 0,0 0 0,0 1 0,0 0 0,0 0 0,0 0 0,1 0 0,-1 0 0,0 1 0,1-1 0,-1 1 0,1 0 0,-1 1 0,1-1 0,0 0 0,0 1 0,0 0 0,0-1 0,0 1 0,1 0 0,-1 1 0,-3 5 0,3-2 0,0-1 0,0 1 0,0 0 0,1 0 0,0 0 0,1 0 0,-1 0 0,1 1 0,1-1 0,-1 0 0,1 1 0,0-1 0,1 0 0,0 1 0,0-1 0,1 0 0,0 0 0,0 0 0,0 0 0,1 0 0,0-1 0,0 1 0,1-1 0,0 1 0,0-1 0,1-1 0,-1 1 0,1 0 0,0-1 0,1 0 0,-1-1 0,1 1 0,10 5 0,-9-5 0,0-1 0,1 1 0,-1-2 0,1 1 0,0-1 0,0 0 0,0-1 0,1 1 0,-1-2 0,1 1 0,-1-1 0,1-1 0,0 1 0,-1-2 0,1 1 0,-1-1 0,1 0 0,-1-1 0,1 0 0,-1 0 0,0-1 0,0 0 0,0 0 0,0-1 0,-1 0 0,1-1 0,-1 1 0,10-9 0,-9 4 0,1-1 0,-1 0 0,-1-1 0,0 0 0,0 0 0,-1 0 0,-1-1 0,0 0 0,0 0 0,2-13 0,20-44 0,-27 68 0,0 0 0,1 0 0,-1 0 0,1 0 0,0 0 0,-1-1 0,1 1 0,0 0 0,0 1 0,-1-1 0,1 0 0,0 0 0,0 0 0,0 0 0,0 1 0,0-1 0,0 0 0,0 1 0,0-1 0,1 1 0,-1-1 0,0 1 0,0 0 0,0-1 0,2 1 0,-1 0 0,-1 1 0,1-1 0,0 0 0,0 1 0,0 0 0,-1-1 0,1 1 0,0 0 0,-1 0 0,1 0 0,-1 0 0,1 0 0,-1 1 0,3 1 0,2 5 0,1-1 0,-1 1 0,-1 0 0,0 0 0,6 13 0,-7-13 0,0 1 0,-1-1 0,0 1 0,0 0 0,-1 0 0,-1 0 0,1 0 0,-1 1 0,-1-1 0,0 10 0,0-15 0,-1 1 0,0-1 0,0 0 0,0 0 0,-1 1 0,0-1 0,1 0 0,-1-1 0,0 1 0,-1 0 0,1 0 0,-1-1 0,0 0 0,0 1 0,0-1 0,0 0 0,0 0 0,-1-1 0,1 1 0,-1-1 0,1 1 0,-1-1 0,-7 2 0,-3 1-170,1-1-1,-1-1 0,0 0 1,0-1-1,0-1 0,0 0 1,-22-1-1,-33-4-6655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4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27 168 24575,'-2'-22'0,"2"22"0,0 0 0,0 0 0,0 0 0,0 0 0,0 0 0,0 0 0,0 0 0,-1 0 0,1 0 0,0 0 0,0 0 0,0-1 0,0 1 0,0 0 0,0 0 0,-1 0 0,1 0 0,0 0 0,0 0 0,0 1 0,0-1 0,0 0 0,0 0 0,-1 0 0,1 0 0,0 0 0,0 0 0,0 0 0,0 0 0,0 0 0,0 0 0,0 0 0,-1 0 0,1 0 0,0 0 0,0 1 0,0-1 0,0 0 0,0 0 0,0 0 0,0 0 0,0 0 0,0 0 0,0 0 0,0 1 0,0-1 0,0 0 0,0 0 0,0 0 0,0 0 0,0 0 0,0 0 0,0 1 0,0-1 0,0 0 0,0 0 0,0 0 0,0 0 0,0 0 0,0 0 0,0 1 0,-9 40 0,0 200 0,8-137 0,5-158 0,1-13 0,2 0 0,3 1 0,27-91 0,-33 145 0,1 0 0,0 1 0,1 0 0,0 0 0,0 1 0,12-14 0,-16 21 0,0 1 0,0-1 0,0 1 0,1-1 0,-1 1 0,1 0 0,-1 0 0,1 0 0,0 0 0,-1 1 0,1-1 0,0 1 0,0-1 0,1 1 0,-1 0 0,0 0 0,0 1 0,0-1 0,1 1 0,-1-1 0,0 1 0,0 0 0,1 0 0,-1 1 0,0-1 0,0 1 0,1-1 0,-1 1 0,4 2 0,-4-2 0,1 1 0,-1 1 0,0-1 0,0 0 0,0 1 0,0-1 0,-1 1 0,1 0 0,-1 0 0,0 0 0,0 0 0,0 1 0,0-1 0,0 1 0,-1-1 0,1 1 0,-1-1 0,0 1 0,0 0 0,0 0 0,-1-1 0,1 1 0,-1 5 0,0-1 0,0 1 0,0 0 0,-1-1 0,0 1 0,0 0 0,-1-1 0,-1 1 0,1-1 0,-6 10 0,3-8 0,-1 0 0,-1 0 0,0-1 0,0 0 0,-1 0 0,0 0 0,-1-1 0,1-1 0,-2 1 0,1-2 0,-1 1 0,0-1 0,0 0 0,-1-1 0,1-1 0,-1 1 0,0-2 0,-1 1 0,1-2 0,-1 0 0,-14 2 0,10-7 0,23-2 0,30-4 0,-21 9 10,0 1 0,-1 1 0,1 0 0,0 0 0,-1 2 0,0 0 0,0 1 0,0 0 0,0 1 0,-1 1 0,18 11 0,-6-2-307,-1 2 0,0 1 0,-1 1 0,38 41 0,-37-32-6529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0.19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12 1 24575,'-9'22'0,"6"21"0,4 12 0,10 5 0,3 2 0,0-10-8191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257 284 24575,'-4'-5'0,"0"0"0,-1 0 0,0 0 0,1 0 0,-2 1 0,1-1 0,0 1 0,-1 1 0,0-1 0,0 1 0,0 0 0,0 0 0,-1 1 0,1 0 0,-10-2 0,11 3 0,-1 1 0,1-1 0,-1 2 0,1-1 0,-1 0 0,1 1 0,-1 0 0,1 0 0,0 1 0,-1 0 0,1-1 0,0 2 0,0-1 0,0 1 0,1-1 0,-1 1 0,0 1 0,1-1 0,-6 6 0,5-4 0,0 0 0,1 0 0,-1 0 0,1 1 0,0-1 0,1 1 0,0 0 0,-1 0 0,2 1 0,-1-1 0,1 1 0,0-1 0,0 1 0,1 0 0,0-1 0,0 1 0,0 11 0,1-13 0,1 0 0,0-1 0,0 1 0,0 0 0,0 0 0,1 0 0,0 0 0,0-1 0,0 1 0,0-1 0,1 0 0,-1 1 0,1-1 0,0 0 0,1-1 0,-1 1 0,1 0 0,-1-1 0,1 0 0,0 0 0,1 0 0,-1-1 0,0 1 0,8 2 0,-5-1 0,1-1 0,0-1 0,0 1 0,0-1 0,0-1 0,0 0 0,0 0 0,0 0 0,1-1 0,-1 0 0,12-2 0,-16 1 0,1 0 0,0 0 0,-1-1 0,1 1 0,-1-1 0,1 0 0,-1-1 0,0 1 0,0-1 0,0 0 0,0 0 0,-1 0 0,1 0 0,-1 0 0,0-1 0,0 0 0,0 1 0,0-1 0,0-1 0,3-6 0,-3 3 0,1 0 0,-1 0 0,-1 0 0,1 0 0,-2-1 0,1 1 0,-1-1 0,0 1 0,-1-1 0,0 1 0,0-1 0,-1 1 0,0-1 0,0 1 0,-1-1 0,0 1 0,-1 0 0,-3-9 0,6 16 0,-1 1 0,1-1 0,0 0 0,-1 0 0,1 0 0,-1 0 0,1 0 0,-1 1 0,1-1 0,-1 0 0,0 0 0,1 1 0,-1-1 0,0 1 0,0-1 0,0 1 0,1-1 0,-1 1 0,0-1 0,0 1 0,0-1 0,0 1 0,-1 0 0,1 0 0,0 0 0,1 1 0,-1-1 0,0 1 0,1-1 0,-1 1 0,0-1 0,1 1 0,-1-1 0,1 1 0,-1-1 0,1 1 0,-1 0 0,1 0 0,-1-1 0,1 1 0,0 0 0,-1 0 0,1-1 0,0 2 0,-2 6 0,0-1 0,0 1 0,1-1 0,0 13 0,1-12 0,1 1 0,0-1 0,1 0 0,0 0 0,0 1 0,1-1 0,-1 0 0,2-1 0,-1 1 0,1-1 0,1 1 0,-1-1 0,1 0 0,10 10 0,-8-10 0,0 1 0,1-1 0,0 0 0,1-1 0,0 0 0,0 0 0,0-1 0,0 0 0,1-1 0,0 0 0,14 4 0,-20-7 0,0 0 0,0 0 0,0 0 0,0-1 0,0 0 0,0 1 0,0-2 0,0 1 0,0 0 0,0-1 0,0 0 0,0 0 0,0 0 0,0 0 0,0-1 0,-1 1 0,1-1 0,-1 0 0,1 0 0,-1-1 0,0 1 0,1-1 0,-1 1 0,0-1 0,-1 0 0,1 0 0,-1 0 0,1 0 0,-1-1 0,0 1 0,0-1 0,0 0 0,-1 1 0,3-7 0,3-11 0,-1 0 0,-1 0 0,-1-1 0,3-41 0,-7 55 0,0 6 0,0 1 0,0 0 0,0 0 0,0-1 0,0 1 0,0 0 0,1-1 0,-1 1 0,0 0 0,1 0 0,-1-1 0,1 1 0,-1 0 0,1 0 0,-1 0 0,1 0 0,0 0 0,0 0 0,-1 0 0,1 0 0,0 0 0,0 0 0,1-1 0,0 2 0,-1 0 0,0 0 0,0 0 0,0 1 0,0-1 0,0 0 0,0 1 0,0-1 0,0 0 0,0 1 0,0-1 0,0 1 0,0 0 0,0-1 0,-1 1 0,1 0 0,0-1 0,0 1 0,0 0 0,0 1 0,8 9 0,-1 0 0,12 23 0,9 26 0,-20-38 0,1-2 0,18 28 0,-28-48 0,0 1 0,1 0 0,-1-1 0,0 1 0,1 0 0,-1-1 0,1 1 0,-1 0 0,1-1 0,-1 1 0,1-1 0,0 1 0,-1-1 0,1 0 0,-1 1 0,1-1 0,0 1 0,0-1 0,-1 0 0,1 0 0,0 1 0,-1-1 0,1 0 0,0 0 0,0 0 0,-1 0 0,1 0 0,0 0 0,0 0 0,-1 0 0,1 0 0,0 0 0,0 0 0,-1-1 0,1 1 0,0 0 0,0-1 0,-1 1 0,1 0 0,0-1 0,-1 1 0,1 0 0,-1-1 0,1 1 0,-1-1 0,1 0 0,-1 1 0,1-1 0,-1 1 0,1-1 0,-1 0 0,1 1 0,-1-1 0,0 0 0,1 0 0,3-7 0,0 0 0,0 0 0,4-15 0,-7 18 0,18-63 0,-15 47 0,1 0 0,2 1 0,16-38 0,-22 57 0,-1-1 0,1 1 0,0 0 0,0 0 0,0 0 0,0 0 0,0 0 0,0 0 0,0 0 0,0 0 0,0 0 0,0 0 0,1 1 0,-1-1 0,0 0 0,1 1 0,-1-1 0,0 1 0,1-1 0,-1 1 0,1 0 0,-1 0 0,1-1 0,-1 1 0,0 0 0,1 0 0,-1 1 0,1-1 0,-1 0 0,1 0 0,-1 1 0,0-1 0,1 1 0,-1-1 0,0 1 0,1-1 0,-1 1 0,0 0 0,0 0 0,1 0 0,-1 0 0,1 1 0,6 4 0,1 1 0,-2 0 0,1 1 0,8 10 0,10 15 0,-9-10 0,36 35 0,-47-53 0,-1 0 0,1 0 0,0-1 0,0 0 0,1 0 0,-1 0 0,1-1 0,0 1 0,0-2 0,0 1 0,12 2 0,-16-5 0,-1 0 0,1 1 0,-1-1 0,1 0 0,0 0 0,-1-1 0,1 1 0,-1-1 0,1 1 0,-1-1 0,1 0 0,-1 0 0,0 0 0,1 0 0,-1 0 0,0 0 0,0-1 0,3-1 0,-2 0 0,1-1 0,-1 1 0,0-1 0,0 0 0,-1 0 0,1 0 0,-1 0 0,0 0 0,2-5 0,2-8 0,-1 0 0,-1 0 0,0-1 0,0-18 0,1-5 0,-3-51 0,-2 74 0,-1 1 0,-1 0 0,-1 0 0,0 0 0,-9-25 0,3 25 0,9 17 0,-1 0 0,1 0 0,0 0 0,0 0 0,0-1 0,0 1 0,-1 0 0,1 0 0,0 0 0,0 0 0,0 0 0,0 0 0,-1 0 0,1 0 0,0 0 0,0 0 0,0 0 0,-1 0 0,1 0 0,0 0 0,0 0 0,0 0 0,-1 0 0,1 0 0,0 0 0,0 0 0,0 0 0,-1 0 0,1 0 0,0 0 0,0 0 0,0 0 0,-1 0 0,1 0 0,0 1 0,0-1 0,0 0 0,-1 0 0,0 2 0,0 0 0,0 0 0,1 1 0,-1-1 0,0 0 0,1 0 0,-1 0 0,1 1 0,0-1 0,-1 0 0,2 4 0,-1 27 0,3 1 0,0 0 0,2-1 0,18 59 0,-9-46 0,3-1 0,40 77 0,-56-118 0,1-1 0,0 0 0,0 0 0,0 0 0,0 0 0,0-1 0,1 1 0,-1 0 0,1-1 0,0 0 0,-1 1 0,1-1 0,0 0 0,1-1 0,-1 1 0,4 1 0,-5-2 0,1-1 0,-1 0 0,1 0 0,-1 0 0,1 0 0,-1 0 0,1-1 0,-1 1 0,1-1 0,-1 1 0,1-1 0,-1 0 0,0 0 0,0 0 0,1 0 0,-1-1 0,0 1 0,0-1 0,0 1 0,0-1 0,0 1 0,-1-1 0,4-4 0,5-5 0,-1-1 0,0-1 0,0 0 0,-1 0 0,10-25 0,24-77 0,-34 87 0,2 0 0,0 1 0,2 0 0,26-44 0,-18 49 0,-20 21 0,0 1 0,0 0 0,0 0 0,0 0 0,1-1 0,-1 1 0,0 0 0,0 0 0,0 0 0,0-1 0,1 1 0,-1 0 0,0 0 0,0 0 0,1 0 0,-1 0 0,0 0 0,0-1 0,1 1 0,-1 0 0,0 0 0,0 0 0,1 0 0,-1 0 0,0 0 0,0 0 0,1 0 0,-1 0 0,0 0 0,0 0 0,1 0 0,-1 0 0,0 1 0,0-1 0,1 0 0,-1 0 0,0 0 0,0 0 0,0 0 0,1 0 0,-1 1 0,0-1 0,0 14 0,-9 17 0,-33 39 0,32-58 0,2 1 0,0 0 0,0 1 0,1 0 0,1 0 0,-9 26 0,15-37 0,-1 0 0,1-1 0,0 1 0,0 0 0,0 0 0,0-1 0,0 1 0,1 0 0,-1-1 0,1 1 0,0-1 0,0 1 0,0-1 0,0 1 0,0-1 0,0 1 0,3 3 0,0-2 0,-1 0 0,1-1 0,0 1 0,0-1 0,0 0 0,0 0 0,1 0 0,7 4 0,6 0 0,0 0 0,1-1 0,33 6 0,79 5-1365,-74-13-5461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0 24575,'-18'31'0,"-15"29"0,-6 21 0,4 14 0,3 15 0,6 5 0,9 1 0,6-1 0,6-7 0,8-8 0,12-12 0,13-18 0,10-19 0,-1-19-8191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6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52 24575,'-14'11'0,"0"2"0,1 0 0,1 0 0,0 1 0,1 1 0,0 0 0,2 0 0,-1 1 0,2 0 0,0 1 0,-7 23 0,1 2 0,2 2 0,3-1 0,-7 61 0,70-278 0,-37 117 0,2 1 0,50-100 0,-67 152 0,0 0 0,0 0 0,1 0 0,0 1 0,0-1 0,0 1 0,0 0 0,5-5 0,-7 8 0,0-1 0,0 1 0,0-1 0,0 1 0,1 0 0,-1 0 0,0-1 0,0 1 0,0 0 0,0 0 0,0 0 0,1 0 0,-1 0 0,0 0 0,0 1 0,0-1 0,0 0 0,0 1 0,0-1 0,0 0 0,0 1 0,1-1 0,-1 1 0,-1 0 0,1-1 0,0 1 0,0 0 0,0-1 0,0 1 0,0 0 0,-1 0 0,1 0 0,0 0 0,-1 0 0,1 0 0,0 1 0,9 13 0,-1 0 0,0 0 0,-2 1 0,1 0 0,4 18 0,22 87 0,-22-65-455,-2 2 0,3 85 0,-12-103-6371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7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1 420 24575,'26'-5'0,"23"-1"0,16-4 0,10 0 0,2-3 0,-13 0-8191</inkml:trace>
  <inkml:trace contextRef="#ctx0" brushRef="#br0" timeOffset="1">472 0 24575,'18'27'0,"14"26"0,12 27 0,6 18 0,0 14 0,-9 10 0,-16 2 0,-30-6 0,-41-14 0,-12-26-8191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7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24575,'8'-4'0,"13"-2"0,15 1 0,20 0 0,14 2 0,8 1 0,-5 1 0,-10 0 0,-11 6 0,-15 1-8191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8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17 24575,'-18'0'0,"3"0"0,13 0 0,25 0 0,21 0 0,22 0 0,17 0 0,8-5 0,2-1 0,-16 1-8191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8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24 249 24575,'-5'16'0,"0"0"0,1 1 0,0-1 0,2 1 0,0 0 0,1 0 0,2 30 0,-2-28 0,3 28 0,1 0 0,3 0 0,1-1 0,20 64 0,-16-80 0,-11-30 0,0 0 0,0 1 0,0-1 0,0 0 0,0 0 0,0 1 0,0-1 0,0 0 0,0 0 0,0 1 0,0-1 0,0 0 0,0 0 0,1 1 0,-1-1 0,0 0 0,0 0 0,0 0 0,0 0 0,0 1 0,1-1 0,-1 0 0,0 0 0,0 0 0,0 0 0,1 0 0,-1 1 0,0-1 0,0 0 0,1 0 0,-1 0 0,0 0 0,0 0 0,1 0 0,-1 0 0,0 0 0,0 0 0,1 0 0,-1 0 0,0 0 0,0 0 0,0 0 0,1 0 0,-1 0 0,0 0 0,0 0 0,1 0 0,-1-1 0,6-14 0,-2-25 0,-7-30 0,-16-101 0,0 20 0,19 146 0,-3-22 0,1-1 0,1 1 0,2 0 0,6-46 0,-6 67 0,1 0 0,-1-1 0,1 1 0,1 0 0,-1 0 0,1 0 0,0 1 0,0-1 0,0 1 0,1-1 0,0 1 0,0 0 0,0 1 0,1-1 0,0 1 0,0-1 0,0 2 0,0-1 0,0 0 0,1 1 0,0 0 0,-1 0 0,1 1 0,0 0 0,10-3 0,-10 4 0,0-1 0,1 1 0,-1 0 0,0 0 0,0 1 0,1 0 0,-1 0 0,0 0 0,0 1 0,1 0 0,-1 0 0,0 1 0,0 0 0,0 0 0,0 0 0,0 1 0,-1-1 0,1 1 0,-1 1 0,0-1 0,0 1 0,0 0 0,0 0 0,0 0 0,-1 1 0,0 0 0,0 0 0,0 0 0,-1 0 0,0 0 0,0 1 0,0 0 0,0-1 0,-1 1 0,0 0 0,0 0 0,-1 0 0,0 1 0,0-1 0,0 0 0,-1 0 0,1 1 0,-2 6 0,0-4 0,0-1 0,-1 1 0,0-1 0,0 0 0,-1 0 0,0 0 0,0 0 0,-1-1 0,0 1 0,0-1 0,-1 0 0,0 0 0,0 0 0,-1-1 0,-9 9 0,-7 4 0,-2 0 0,-49 30 0,73-49 0,0 0 0,-6 3 0,1 0 0,0 1 0,1 0 0,-9 8 0,12-12 0,1 1 0,-1-1 0,1 1 0,0-1 0,-1 1 0,1-1 0,0 1 0,-1 0 0,1-1 0,0 1 0,0 0 0,-1-1 0,1 1 0,0 0 0,0-1 0,0 1 0,0 0 0,0 0 0,0-1 0,0 2 0,1-1 0,-1 0 0,1 0 0,0 0 0,-1 0 0,1-1 0,0 1 0,-1 0 0,1 0 0,0-1 0,0 1 0,0-1 0,0 1 0,0 0 0,0-1 0,-1 0 0,1 1 0,0-1 0,2 1 0,82 27 0,-37-14 0,51 25 0,100 71-1234,-196-108 1103,50 30-6695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19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236 269 24575,'-13'-2'0,"-1"-1"0,1 2 0,0 0 0,-1 0 0,1 1 0,-1 1 0,1 0 0,-14 3 0,21-2 0,1-1 0,0 1 0,-1 0 0,1 1 0,0-1 0,0 1 0,1 0 0,-1 0 0,1 0 0,-1 1 0,1-1 0,0 1 0,0 0 0,1 1 0,-1-1 0,1 1 0,0-1 0,0 1 0,0 0 0,1 0 0,-4 10 0,5-11 0,-1 1 0,1-1 0,0 0 0,0 0 0,0 1 0,1-1 0,0 0 0,-1 1 0,2-1 0,-1 1 0,0-1 0,1 0 0,0 1 0,0-1 0,0 0 0,0 0 0,1 0 0,0 0 0,0 0 0,0 0 0,4 5 0,-2-4 0,1 0 0,-1-1 0,1 0 0,0 0 0,0 0 0,1 0 0,-1-1 0,1 0 0,0 0 0,-1 0 0,1-1 0,0 0 0,1 0 0,6 1 0,-3-1 0,-1-1 0,1 1 0,0-1 0,-1-1 0,1 0 0,0 0 0,0-1 0,17-4 0,-23 4 0,0 0 0,0-1 0,0 0 0,-1 1 0,1-1 0,0 0 0,-1-1 0,0 1 0,1-1 0,-1 1 0,0-1 0,0 0 0,-1 0 0,1 0 0,-1-1 0,1 1 0,-1-1 0,0 1 0,0-1 0,0 0 0,-1 0 0,0 0 0,2-5 0,-2 2 0,1-1 0,-2 0 0,1 1 0,-1-1 0,0 0 0,-1 0 0,-1-9 0,2 14 0,-1 1 0,1-1 0,-1 0 0,1 1 0,-1 0 0,0-1 0,0 1 0,0-1 0,0 1 0,0 0 0,-1 0 0,1 0 0,-1 0 0,1 0 0,-1 0 0,0 0 0,0 0 0,0 0 0,0 1 0,0-1 0,0 1 0,0 0 0,-1-1 0,1 1 0,-3-1 0,4 2 0,0 0 0,0 0 0,0 0 0,0 1 0,-1-1 0,1 0 0,0 0 0,0 1 0,0-1 0,0 0 0,0 1 0,0-1 0,0 1 0,0 0 0,0-1 0,0 1 0,1 0 0,-1-1 0,0 1 0,0 0 0,0 0 0,1 0 0,-1 0 0,1 0 0,-1 0 0,0 0 0,1 0 0,0 0 0,-1 0 0,1 0 0,0 0 0,-1 0 0,1 0 0,0 0 0,0 0 0,0 0 0,0 1 0,0-1 0,0 1 0,0 5 0,-1-1 0,1 0 0,1 1 0,-1-1 0,3 11 0,1-5 0,1 0 0,0 0 0,1 0 0,0-1 0,1 0 0,0-1 0,0 1 0,1-2 0,1 1 0,11 10 0,-12-12 0,1-1 0,0 0 0,0 0 0,0-1 0,1 0 0,0-1 0,0 0 0,0-1 0,1 0 0,-1 0 0,1-1 0,11 1 0,-19-3 0,0-1 0,0 0 0,-1 0 0,1 0 0,0 0 0,0 0 0,-1-1 0,1 1 0,0-1 0,-1 0 0,1 1 0,0-1 0,-1-1 0,1 1 0,-1 0 0,0-1 0,1 1 0,-1-1 0,3-3 0,-1 2 0,-1-1 0,-1 0 0,1 0 0,-1 0 0,1 0 0,-1-1 0,0 1 0,-1 0 0,1-1 0,1-7 0,-1-5 0,0 0 0,0 0 0,-2 0 0,0 0 0,-3-20 0,1 11 0,4 21 0,3 12 0,6 17 0,-10-21 0,52 145 0,-53-145 0,1 0 0,0 0 0,0 0 0,0 0 0,1-1 0,-1 1 0,1 0 0,-1-1 0,1 1 0,4 4 0,-6-7 0,0 0 0,1 1 0,-1-1 0,1 0 0,-1 0 0,1 0 0,-1 0 0,0 1 0,1-1 0,-1 0 0,1 0 0,-1 0 0,1 0 0,-1 0 0,1 0 0,-1 0 0,1 0 0,-1 0 0,0 0 0,1 0 0,-1-1 0,1 1 0,-1 0 0,1 0 0,-1 0 0,1-1 0,14-17 0,-7 2 0,-2-1 0,0 1 0,-1-1 0,0 0 0,1-18 0,-3 16 0,1 1 0,1 0 0,1 0 0,9-20 0,-15 36 0,1 1 0,-1 0 0,1 0 0,-1 0 0,1 0 0,0-1 0,0 1 0,0 0 0,0 0 0,-1 1 0,1-1 0,0 0 0,1 0 0,-1 0 0,0 1 0,0-1 0,0 0 0,0 1 0,0-1 0,1 1 0,-1 0 0,0-1 0,1 1 0,-1 0 0,0 0 0,0 0 0,1 0 0,-1 0 0,0 0 0,1 0 0,-1 0 0,0 0 0,1 1 0,-1-1 0,0 0 0,0 1 0,1-1 0,-1 1 0,0-1 0,0 1 0,0 0 0,0 0 0,0-1 0,2 3 0,5 3 0,0 1 0,0 1 0,-1-1 0,9 13 0,-13-16 0,24 31 0,-10-12 0,26 26 0,-38-44 0,0 0 0,0 0 0,1 0 0,0-1 0,0 0 0,0 0 0,1-1 0,-1 0 0,1 0 0,8 3 0,-13-6 0,1 1 0,-1-1 0,1 0 0,0 1 0,-1-1 0,1 0 0,-1 0 0,1-1 0,0 1 0,-1 0 0,1-1 0,-1 0 0,1 0 0,-1 1 0,1-2 0,-1 1 0,4-2 0,-2 0 0,0 0 0,0-1 0,0 1 0,-1-1 0,1 0 0,-1 0 0,0 0 0,4-7 0,2-7 0,0-1 0,-1 0 0,7-30 0,-12 40 0,11-34 0,-3-1 0,-1 0 0,-2 0 0,-2-1 0,0-64 0,-12 80 0,-3 22 0,9 7 0,-1 0 0,0 1 0,0-1 0,1 0 0,-1 1 0,0-1 0,1 0 0,-1 1 0,0-1 0,1 1 0,-1-1 0,0 1 0,1-1 0,-1 1 0,1-1 0,-1 1 0,1 0 0,-1 0 0,-5 9 0,0 0 0,1 0 0,0 1 0,1-1 0,0 1 0,1 0 0,0 0 0,-1 13 0,-8 95 0,11-106 0,-1 32 0,1 0 0,2 0 0,15 89 0,-15-129 0,0-1 0,0 0 0,1 0 0,-1 0 0,1 0 0,0 0 0,0 0 0,4 6 0,-5-10 0,-1 1 0,1 0 0,-1-1 0,1 1 0,-1-1 0,1 1 0,0-1 0,-1 1 0,1-1 0,0 0 0,0 1 0,-1-1 0,1 0 0,0 0 0,0 1 0,-1-1 0,1 0 0,0 0 0,0 0 0,1 0 0,-1 0 0,0-1 0,1 1 0,-1-1 0,0 1 0,0-1 0,1 1 0,-1-1 0,0 0 0,0 0 0,0 0 0,0 0 0,0 0 0,0 0 0,0 0 0,0 0 0,0-1 0,10-14 0,-2-1 0,0 0 0,-1 0 0,-1 0 0,0-1 0,-2-1 0,5-18 0,18-56 0,-23 82 0,-1 1 0,1 0 0,1 1 0,0-1 0,0 1 0,11-13 0,2 8 0,-19 14 0,1 0 0,-1 0 0,0 0 0,0 0 0,1 0 0,-1 0 0,0 0 0,1 0 0,-1 0 0,0 0 0,0 0 0,1 1 0,-1-1 0,0 0 0,0 0 0,1 0 0,-1 0 0,0 0 0,0 1 0,1-1 0,-1 0 0,0 0 0,0 0 0,0 1 0,0-1 0,1 0 0,-1 0 0,0 1 0,0-1 0,0 0 0,0 0 0,0 1 0,0-1 0,1 0 0,-1 0 0,0 1 0,0 0 0,0 2 0,0 0 0,0 1 0,0-1 0,-1 1 0,1-1 0,-1 1 0,0-1 0,0 0 0,-3 6 0,-3 6 0,-1-1 0,-17 24 0,-11 18 0,35-55 0,0 1 0,0-1 0,1 1 0,-1 0 0,0-1 0,1 1 0,-1 0 0,1-1 0,0 1 0,-1 0 0,1 0 0,0-1 0,0 1 0,0 0 0,0 0 0,1 0 0,-1-1 0,0 1 0,1 0 0,-1-1 0,1 1 0,0 0 0,-1-1 0,1 1 0,0-1 0,0 1 0,0-1 0,0 1 0,0-1 0,1 1 0,-1-1 0,0 0 0,1 0 0,-1 0 0,0 0 0,1 0 0,-1 0 0,4 1 0,6 3 0,0-1 0,1 0 0,-1 0 0,22 2 0,-18-3 0,49 10-1365,-1-1-5461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0 24575,'-27'31'0,"-17"29"0,-6 21 0,6 15 0,10 13 0,10 6 0,11 2 0,11-7 0,19-8 0,16-12 0,15-18 0,14-20 0,-5-19-8191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54 24575,'-23'20'0,"1"2"0,1 0 0,2 2 0,0 0 0,1 1 0,1 1 0,1 1 0,2 0 0,1 1 0,1 0 0,1 1 0,1 0 0,2 1 0,-4 32 0,11-57 0,0 0 0,0 0 0,0 0 0,0 0 0,1 0 0,0 1 0,0-1 0,0 0 0,1 0 0,1 10 0,-1-15 0,-1 0 0,0 1 0,0-1 0,1 0 0,-1 0 0,0 0 0,0 1 0,1-1 0,-1 0 0,0 0 0,1 0 0,-1 1 0,0-1 0,1 0 0,-1 0 0,0 0 0,1 0 0,-1 0 0,1 0 0,-1 0 0,0 0 0,1 0 0,-1 0 0,0 0 0,1 0 0,-1 0 0,0 0 0,1 0 0,-1-1 0,0 1 0,1 0 0,-1 0 0,0 0 0,1 0 0,-1-1 0,0 1 0,1 0 0,-1 0 0,0-1 0,0 1 0,1 0 0,-1 0 0,0-1 0,0 1 0,0 0 0,0-1 0,1 0 0,12-17 0,11-25 0,34-90 0,-28 59 0,3-11 0,-19 47 0,1 1 0,31-54 0,-46 90 0,1-1 0,0 1 0,0-1 0,0 1 0,0 0 0,0 0 0,0-1 0,0 1 0,0 0 0,0 0 0,1 0 0,-1 0 0,0 1 0,1-1 0,-1 0 0,1 0 0,-1 1 0,3-1 0,-3 1 0,0 0 0,0 0 0,0 0 0,-1 0 0,1 0 0,0 1 0,0-1 0,0 0 0,0 1 0,0-1 0,0 1 0,0-1 0,-1 1 0,1 0 0,0-1 0,0 1 0,-1 0 0,1-1 0,-1 1 0,1 0 0,1 1 0,2 6 0,0-1 0,-1 1 0,0 0 0,0 0 0,2 11 0,30 161 133,-7-27-1631,-20-116-5328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1 304 24575,'0'12'0,"0"-1"0,0 1 0,1-1 0,1 1 0,0-1 0,0 1 0,1-1 0,1 0 0,0 0 0,9 17 0,-13-28 0,0 0 0,0-1 0,0 1 0,0-1 0,0 1 0,0 0 0,0-1 0,0 1 0,0 0 0,1-1 0,-1 1 0,0 0 0,0-1 0,0 1 0,1 0 0,-1-1 0,0 1 0,0 0 0,1 0 0,-1-1 0,0 1 0,0 0 0,1 0 0,-1 0 0,0-1 0,1 1 0,-1 0 0,0 0 0,1 0 0,-1 0 0,1 0 0,-1 0 0,0-1 0,1 1 0,-1 0 0,0 0 0,1 0 0,-1 0 0,1 0 0,-1 1 0,0-1 0,1 0 0,-1 0 0,0 0 0,1 0 0,-1 0 0,0 0 0,1 1 0,-1-1 0,0 0 0,1 0 0,-1 0 0,0 1 0,0-1 0,1 0 0,-1 0 0,0 1 0,0-1 0,1 0 0,-1 1 0,0-1 0,0 0 0,0 1 0,0-1 0,1 1 0,4-38 0,-4 32 0,22-182 0,-20 183 0,2 10 0,4 16 0,-8-21 0,7 20 0,0 0 0,2-1 0,22 33 0,-30-49 0,1 0 0,-1-1 0,1 1 0,1 0 0,-1-1 0,0 0 0,1 0 0,-1 0 0,1 0 0,0 0 0,0-1 0,0 1 0,1-1 0,-1-1 0,0 1 0,1 0 0,-1-1 0,1 0 0,0 0 0,-1 0 0,1-1 0,0 1 0,0-1 0,8-1 0,-10 0 0,0 0 0,0 0 0,0 0 0,0-1 0,0 1 0,-1 0 0,1-1 0,-1 0 0,1 0 0,-1 0 0,0 0 0,1 0 0,-1 0 0,0-1 0,0 1 0,-1-1 0,1 1 0,0-1 0,-1 0 0,0 0 0,0 1 0,1-1 0,-2 0 0,1 0 0,0 0 0,0-4 0,2-10 0,-1 0 0,-1 0 0,-1-26 0,0 26 0,0-2 0,-1 5 0,0-1 0,2 1 0,0 0 0,0 0 0,1 0 0,1 0 0,8-25 0,-11 38 0,1 0 0,-1 0 0,1 0 0,-1 0 0,1 0 0,-1 0 0,1 0 0,0 0 0,0 0 0,-1 0 0,1 0 0,0 0 0,0 0 0,0 1 0,0-1 0,0 0 0,0 1 0,0-1 0,0 1 0,0-1 0,0 1 0,0-1 0,2 1 0,-1 0 0,-1 0 0,0 0 0,0 1 0,0-1 0,1 1 0,-1-1 0,0 1 0,0 0 0,0-1 0,0 1 0,0 0 0,0 0 0,0-1 0,0 1 0,0 0 0,0 0 0,1 2 0,3 5 0,1 1 0,-1 0 0,7 18 0,-12-27 0,7 19 0,-5-12 0,1 0 0,0 0 0,0 0 0,1 0 0,4 7 0,-8-14 0,0 0 0,0 0 0,0 0 0,1 0 0,-1 0 0,0 0 0,0 0 0,0 0 0,0 0 0,0 0 0,0 0 0,0 1 0,0-1 0,0 0 0,1 0 0,-1 0 0,0 0 0,0 0 0,0 0 0,0 0 0,0 0 0,0 0 0,0 0 0,1 0 0,-1 0 0,0 0 0,0 0 0,0 0 0,0 0 0,0 0 0,0 0 0,0 0 0,0 0 0,1 0 0,-1-1 0,0 1 0,0 0 0,0 0 0,0 0 0,0 0 0,0 0 0,0 0 0,0 0 0,0 0 0,0 0 0,0 0 0,1 0 0,-1-1 0,0 1 0,0 0 0,0 0 0,0 0 0,0 0 0,0 0 0,0 0 0,0 0 0,0-1 0,3-10 0,0-13 0,-3 12 0,0 0 0,-1 0 0,-1 0 0,-2-13 0,4 22 0,-1 0 0,0 1 0,1-1 0,-1 0 0,0 0 0,0 1 0,-1-1 0,1 1 0,-1-1 0,1 1 0,-1-1 0,0 1 0,1 0 0,-1 0 0,-1 0 0,1 0 0,0 0 0,0 0 0,-1 0 0,1 1 0,-1 0 0,-4-3 0,5 4 0,1-1 0,0 1 0,0 0 0,-1 0 0,1 0 0,0 0 0,-1 0 0,1 0 0,0 0 0,0 0 0,-1 1 0,1-1 0,0 0 0,0 1 0,-1-1 0,1 1 0,0-1 0,0 1 0,0 0 0,0 0 0,0-1 0,-2 3 0,1-1 0,0 1 0,0-1 0,0 1 0,1 0 0,-1 0 0,0 0 0,1 0 0,-2 6 0,0 5 0,0 0 0,0 1 0,0 15 0,3-27 0,-1 13 0,0-1 0,1 1 0,1 0 0,0-1 0,1 1 0,5 15 0,-6-26 0,0-1 0,1 1 0,0 0 0,0 0 0,0-1 0,1 0 0,-1 1 0,1-1 0,0 0 0,0 0 0,1 0 0,-1-1 0,1 1 0,0-1 0,0 0 0,0 0 0,0 0 0,0 0 0,1-1 0,0 0 0,-1 0 0,9 2 0,-6-1 0,0-2 0,0 1 0,0-1 0,0 0 0,1 0 0,-1-1 0,0 0 0,1 0 0,-1-1 0,0 0 0,0 0 0,0-1 0,1 0 0,-1 0 0,-1-1 0,1 0 0,0 0 0,-1 0 0,1-1 0,-1 0 0,0 0 0,-1-1 0,1 1 0,-1-1 0,1-1 0,-2 1 0,1-1 0,0 0 0,-1 0 0,0 0 0,-1 0 0,1-1 0,2-9 0,0 0 0,-1-1 0,-1 0 0,-1 0 0,-1 0 0,0-1 0,-1 1 0,0-1 0,-2 1 0,0-1 0,-6-29 0,6 45 0,0 0 0,1-1 0,-1 1 0,0 0 0,0 0 0,0 1 0,0-1 0,0 0 0,0 0 0,0 0 0,-1 1 0,1-1 0,-1 1 0,-1-2 0,2 2 0,0 1 0,1 0 0,-1-1 0,0 1 0,0 0 0,0-1 0,1 1 0,-1 0 0,0 0 0,0 0 0,0 0 0,0 0 0,0 0 0,1 0 0,-1 0 0,0 0 0,0 0 0,0 1 0,0-1 0,1 0 0,-1 1 0,0-1 0,0 0 0,0 1 0,-2 2 0,0-1 0,1 0 0,-1 1 0,0 0 0,1 0 0,0-1 0,0 1 0,0 1 0,0-1 0,0 0 0,1 0 0,0 1 0,-1-1 0,0 6 0,0-2 0,0 1 0,1-1 0,0 0 0,0 0 0,1 1 0,0-1 0,0 0 0,1 0 0,0 1 0,0-1 0,1 0 0,0 0 0,0 0 0,0 0 0,1 0 0,0-1 0,0 1 0,1-1 0,0 0 0,0 0 0,1 0 0,-1 0 0,1-1 0,0 0 0,1 0 0,-1 0 0,1 0 0,0-1 0,0 0 0,1-1 0,-1 1 0,9 2 0,-3-1-151,0-1-1,0-1 0,1 0 0,0 0 1,0-2-1,0 1 0,0-2 1,17 0-1,4-5-6674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0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24575,'32'-9'0,"22"-3"0,22 1 0,10-3 0,4 2 0,-14 2-8191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1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54 116 24575,'0'-26'0,"0"-14"0,0 4 0,-5 23 0,0 30 0,-1 31 0,-3 24 0,0 23 0,1 17 0,3 12 0,1 7 0,2 0 0,1-6 0,1-14 0,0-22 0,1-27-8191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4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83 24575,'-2'-3'0,"0"1"0,1 0 0,-1-1 0,1 1 0,-1-1 0,1 1 0,0-1 0,-1-4 0,-4-7 0,1 13 0,0 10 0,-2 10 0,0 31 0,2-1 0,2 89 0,3-120 0,-1-105 0,3-69 0,-2 153 5,1 0-1,0 0 1,0-1 0,0 1-1,0 0 1,1 0-1,-1 0 1,1 0 0,-1 0-1,1 0 1,0 1 0,0-1-1,1 1 1,-1-1-1,1 1 1,-1 0 0,1 0-1,-1 0 1,1 0-1,0 0 1,0 1 0,0-1-1,0 1 1,0 0-1,5-2 1,6-1-302,1 1 0,-1 0 0,1 0 0,19 1 0,-9 0-6529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5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47 157 24575,'0'-156'0,"-30"759"0,13-478 0,18-122 0,1-7 0,7-15 0,6-27 0,-9 20 0,2-46 0,-5 44 0,6-35 0,-7 59 0,-1-1 0,0 1 0,1 0 0,0-1 0,0 1 0,0 0 0,1 0 0,-1 0 0,1 1 0,0-1 0,0 1 0,0-1 0,0 1 0,1 0 0,-1 0 0,1 0 0,0 1 0,0-1 0,0 1 0,0 0 0,0 0 0,1 1 0,-1-1 0,1 1 0,-1 0 0,8-1 0,9 0 0,1 0 0,-1 2 0,0 0 0,31 5 0,-45-4 0,0 0 0,0 0 0,-1 0 0,1 1 0,-1 0 0,1 1 0,-1-1 0,1 1 0,-1 0 0,7 6 0,-11-7 0,1-1 0,-1 2 0,0-1 0,0 0 0,0 0 0,0 1 0,-1-1 0,1 1 0,-1-1 0,1 1 0,-1-1 0,0 1 0,0 0 0,0 0 0,0 0 0,-1 0 0,1 0 0,-1 0 0,0 0 0,1 0 0,-2 0 0,1 0 0,0-1 0,0 1 0,-1 0 0,-1 4 0,1-1 0,-1 1 0,-1-1 0,1 0 0,-1 0 0,0 0 0,-1 0 0,1 0 0,-1-1 0,0 1 0,-1-1 0,1 0 0,-1-1 0,0 1 0,0-1 0,0 0 0,-1 0 0,-10 6 0,2-4 0,0 0 0,-1 0 0,1-1 0,-1-1 0,0-1 0,-25 3 0,17-2-1365,6 1-5461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5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6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24575,'0'-4'0,"4"-2"0,2 5 0,4 11 0,0 17 0,3 27 0,0 31 0,-3 32 0,-3 27 0,-3 20 0,-2 9 0,-14-2 0,-19-13 0,-5-33-8191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8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24575,'-8'9'0,"0"0"0,0 0 0,1 1 0,1 0 0,-1 0 0,1 1 0,-7 20 0,12-29 0,-1 0 0,2 1 0,-1-1 0,0 0 0,0 1 0,1-1 0,0 1 0,-1-1 0,1 1 0,0-1 0,0 1 0,0-1 0,1 1 0,-1-1 0,0 1 0,1-1 0,0 0 0,0 1 0,-1-1 0,1 0 0,1 1 0,-1-1 0,0 0 0,0 0 0,1 0 0,-1 0 0,1 0 0,0 0 0,0 0 0,0-1 0,-1 1 0,1-1 0,1 1 0,-1-1 0,0 0 0,0 0 0,0 0 0,1 0 0,-1 0 0,1 0 0,-1-1 0,0 1 0,4-1 0,-4 1 0,0-1 0,1 0 0,-1 0 0,1 0 0,-1 0 0,0 0 0,1-1 0,-1 1 0,0-1 0,1 1 0,-1-1 0,0 0 0,0 0 0,1 0 0,-1 0 0,0 0 0,0-1 0,0 1 0,0-1 0,-1 1 0,1-1 0,0 0 0,-1 0 0,1 1 0,-1-1 0,1 0 0,-1 0 0,0 0 0,0-1 0,0 1 0,0 0 0,0 0 0,-1-1 0,1 1 0,0-5 0,0 4 0,0-1 0,0 1 0,-1-1 0,1 0 0,-1 1 0,0-1 0,0 0 0,0 1 0,-1-1 0,1 0 0,-1 1 0,0-1 0,0 1 0,0-1 0,0 1 0,-1-1 0,1 1 0,-1 0 0,0 0 0,0 0 0,0 0 0,0 0 0,-4-3 0,6 5 3,-1 1-1,0-1 1,0 1-1,1-1 1,-1 1-1,0 0 1,0-1-1,0 1 1,0 0 0,0-1-1,1 1 1,-1 0-1,0 0 1,0 0-1,0 0 1,0 0-1,0 0 1,0 0-1,0 0 1,0 0-1,0 0 1,0 1-1,0-1 1,1 0-1,-1 1 1,0-1 0,0 0-1,0 1 1,0-1-1,1 1 1,-1-1-1,0 1 1,0 0-1,1-1 1,-1 1-1,1 0 1,-1-1-1,0 1 1,1 0-1,0 0 1,-1 0-1,0 1 1,-1 2-249,-1 1 1,1 1-1,0-1 0,0 0 1,-1 9-1,-2 15-6580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24575,'-9'17'0,"2"12"0,6-1 0,8-4 0,7-6 0,1-12 0,-2-10 0,-3-9 0,-3-7 0,-3-5 0,-7 2 0,-2 10 0,-1 11 0,5 11 0,8 7 0,11 2 0,2-2-8191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29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76 24575,'-14'-5'0,"-4"4"0,1 5 0,3 8 0,14 0 0,14 4 0,11-1 0,9-3 0,3-8 0,-4-10 0,-8-12 0,-8-8 0,-12 1 0,-11 1 0,-8 3 0,-8 6 0,2 5-8191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47 24575,'-3'-4'0,"0"0"0,0 0 0,-1 0 0,0 1 0,1 0 0,-1-1 0,-1 1 0,1 0 0,0 1 0,-1-1 0,1 1 0,-6-2 0,7 3 0,0 0 0,1 1 0,-1-1 0,0 1 0,0 0 0,1 0 0,-1 0 0,0 0 0,0 0 0,1 1 0,-1-1 0,0 1 0,1 0 0,-1 0 0,1 0 0,-1 0 0,1 0 0,-1 0 0,1 1 0,-1-1 0,1 1 0,0 0 0,0-1 0,-2 3 0,-2 4 0,0 0 0,0-1 0,1 2 0,0-1 0,0 1 0,1-1 0,0 1 0,1 1 0,0-1 0,0 0 0,-2 15 0,1 5 0,0 0 0,2 47 0,2-65 0,0 1 0,1-1 0,1 1 0,0-1 0,0 0 0,1 0 0,1 0 0,0 0 0,0-1 0,1 1 0,6 9 0,-6-13 0,-1-1 0,2 0 0,-1 0 0,0 0 0,1-1 0,0 0 0,0 0 0,1 0 0,0-1 0,-1 0 0,1 0 0,0-1 0,1 0 0,-1 0 0,1-1 0,14 3 0,-10-3 0,0 0 0,1-2 0,-1 1 0,1-2 0,-1 1 0,1-2 0,-1 0 0,0 0 0,0-1 0,0-1 0,0 0 0,0 0 0,-1-1 0,21-13 0,-20 11 0,-1-1 0,1-1 0,-2 0 0,1 0 0,-1-1 0,-1 0 0,0-1 0,0 0 0,-1-1 0,0 1 0,-1-2 0,-1 1 0,6-15 0,-10 22 0,-1 0 0,1 0 0,-1-1 0,0 1 0,-1-1 0,1 1 0,-1 0 0,0-1 0,-2-8 0,2 12 0,0 1 0,-1 0 0,1-1 0,0 1 0,-1 0 0,1 0 0,-1-1 0,1 1 0,-1 0 0,0 0 0,1 0 0,-1 0 0,0 0 0,0 0 0,0 0 0,0 0 0,0 0 0,0 0 0,0 0 0,0 1 0,0-1 0,0 0 0,0 1 0,-1-1 0,1 1 0,0-1 0,0 1 0,-1 0 0,1-1 0,0 1 0,-1 0 0,1 0 0,0 0 0,-1 0 0,1 0 0,0 0 0,-1 0 0,1 1 0,0-1 0,0 0 0,-1 1 0,1-1 0,0 1 0,-2 1 0,-3 0 0,2 1 0,-1 0 0,0 0 0,0 0 0,1 1 0,0 0 0,0 0 0,0 0 0,0 0 0,1 0 0,-1 1 0,1 0 0,0-1 0,1 1 0,-1 1 0,1-1 0,0 0 0,-3 11 0,1 1 0,0 0 0,0 1 0,2 0 0,-1 31 0,3-43 0,1 0 0,0 0 0,0 0 0,0 0 0,0 0 0,1 0 0,0-1 0,0 1 0,1 0 0,-1-1 0,1 0 0,1 0 0,-1 1 0,7 6 0,-7-8 0,0-1 0,1 0 0,-1 0 0,0-1 0,1 1 0,0-1 0,0 1 0,-1-1 0,1 0 0,0-1 0,1 1 0,-1-1 0,0 0 0,0 0 0,1 0 0,-1 0 0,0-1 0,1 0 0,-1 0 0,8 0 0,-8-1 0,-1 0 0,0-1 0,0 1 0,1-1 0,-1 1 0,0-1 0,0 0 0,-1 0 0,1 0 0,0 0 0,-1-1 0,1 1 0,-1-1 0,0 1 0,0-1 0,0 0 0,0 0 0,0 0 0,-1 0 0,1 0 0,-1 0 0,0 0 0,0-1 0,0 1 0,0-1 0,0-3 0,1-4 0,-1 0 0,0 0 0,0 0 0,-1 0 0,0 0 0,-1 0 0,-2-13 0,1 19 0,1 0 0,-1 0 0,0 0 0,0 1 0,0-1 0,-1 0 0,0 1 0,0-1 0,0 1 0,0 0 0,0 0 0,-1 0 0,0 1 0,0-1 0,0 1 0,0 0 0,-1 0 0,-8-4 0,7 4 0,0 1 0,0-1 0,0 1 0,0 1 0,-1-1 0,1 1 0,-1 0 0,1 1 0,-1-1 0,1 1 0,-1 1 0,0-1 0,1 1 0,-11 3 0,16-4 0,1 0 0,-1 0 0,1 0 0,-1 0 0,0 0 0,1 0 0,-1 0 0,1 0 0,-1 0 0,0 1 0,1-1 0,-1 0 0,1 0 0,-1 1 0,1-1 0,-1 0 0,1 1 0,-1-1 0,1 1 0,0-1 0,-1 1 0,1-1 0,0 0 0,-1 1 0,1-1 0,0 1 0,-1 0 0,14 7 0,29 0 0,-9-5 0,-1-1 0,1-2 0,40-4 0,-65 4 0,-1-1 0,1 0 0,0-1 0,-1 0 0,1 0 0,-1-1 0,0 0 0,0 0 0,0-1 0,0 1 0,-1-2 0,1 1 0,-1-1 0,0 0 0,0 0 0,-1 0 0,1-1 0,-1 0 0,7-11 0,-12 17 0,0 0 0,0 0 0,0 0 0,0 0 0,0-1 0,0 1 0,0 0 0,0 0 0,0 0 0,0 0 0,0 0 0,1 0 0,-1-1 0,0 1 0,0 0 0,0 0 0,0 0 0,0 0 0,0 0 0,0 0 0,1 0 0,-1 0 0,0-1 0,0 1 0,0 0 0,0 0 0,0 0 0,1 0 0,-1 0 0,0 0 0,0 0 0,0 0 0,0 0 0,0 0 0,1 0 0,-1 0 0,0 0 0,0 0 0,0 0 0,0 0 0,0 0 0,1 0 0,-1 0 0,0 0 0,0 1 0,0-1 0,0 0 0,0 0 0,1 0 0,-1 0 0,0 0 0,0 0 0,0 0 0,6 14 0,4 33 0,-4-16 0,-4-21 0,2-1 0,-1 1 0,1-1 0,0 0 0,11 15 0,-14-22 0,0-1 0,0 1 0,0-1 0,0 0 0,1 1 0,-1-1 0,0 0 0,1 0 0,-1 0 0,1 0 0,-1 0 0,1 0 0,-1-1 0,1 1 0,0 0 0,3 0 0,-4-1 0,1 0 0,0-1 0,-1 1 0,1-1 0,-1 1 0,1-1 0,-1 1 0,1-1 0,-1 0 0,1 1 0,-1-1 0,0 0 0,1 0 0,-1 0 0,0 0 0,0-1 0,0 1 0,0 0 0,0 0 0,0-1 0,0 1 0,1-3 0,6-10 0,-1-1 0,0 1 0,-1-2 0,-1 1 0,6-27 0,12-32 0,-23 73 0,0 1 0,0 0 0,1-1 0,-1 1 0,0 0 0,0-1 0,0 1 0,1 0 0,-1-1 0,0 1 0,1 0 0,-1 0 0,0-1 0,0 1 0,1 0 0,-1 0 0,0 0 0,1-1 0,-1 1 0,0 0 0,1 0 0,-1 0 0,1 0 0,-1 0 0,0 0 0,1 0 0,-1-1 0,1 1 0,-1 0 0,0 1 0,1-1 0,-1 0 0,0 0 0,1 0 0,-1 0 0,1 0 0,-1 0 0,0 0 0,1 0 0,-1 1 0,0-1 0,1 0 0,-1 0 0,0 1 0,1-1 0,-1 0 0,0 0 0,0 1 0,1-1 0,-1 0 0,0 1 0,0-1 0,1 0 0,-1 1 0,0-1 0,0 0 0,0 1 0,0-1 0,0 0 0,1 2 0,17 30 0,-13-22 0,2 2 0,1 0 0,0-1 0,1 1 0,0-2 0,1 1 0,20 15 0,-26-22 0,1-1 0,0 1 0,0-1 0,0 0 0,0-1 0,0 1 0,1-1 0,-1 0 0,1 0 0,-1-1 0,1 1 0,0-1 0,0-1 0,-1 1 0,1-1 0,0 0 0,0 0 0,0-1 0,7-1 0,-9 1 0,-1 0 0,1-1 0,-1 0 0,1 1 0,-1-1 0,1 0 0,-1-1 0,0 1 0,0-1 0,0 1 0,0-1 0,-1 0 0,1 0 0,-1 0 0,1 0 0,-1 0 0,0-1 0,0 1 0,1-6 0,3-7 0,-1-1 0,0 1 0,2-25 0,-5 28 0,1-1 0,0 1 0,1 0 0,6-16 0,-9 28 0,-1-1 0,1 1 0,-1 0 0,1 0 0,0-1 0,-1 1 0,1 0 0,0 0 0,0 0 0,0 0 0,0 0 0,0 0 0,0 0 0,0 1 0,0-1 0,0 0 0,1 0 0,-1 1 0,0-1 0,0 1 0,1-1 0,-1 1 0,0 0 0,1-1 0,-1 1 0,0 0 0,1 0 0,-1 0 0,0 0 0,1 0 0,-1 0 0,1 0 0,-1 1 0,0-1 0,1 0 0,-1 1 0,0-1 0,0 1 0,1-1 0,-1 1 0,0 0 0,0 0 0,0-1 0,0 1 0,0 0 0,0 0 0,2 2 0,3 2 0,-1 1 0,0 0 0,1 0 0,-2 0 0,1 1 0,-1-1 0,4 9 0,-1 0 0,-1 1 0,0-1 0,-2 1 0,0 0 0,0 1 0,-2-1 0,0 1 0,0-1 0,-2 1 0,0 0 0,-4 24 0,4-40 0,0 1 0,0-1 0,0 0 0,-1 1 0,1-1 0,0 0 0,-1 1 0,1-1 0,-1 0 0,0 0 0,1 1 0,-1-1 0,0 0 0,1 0 0,-1 0 0,0 0 0,0 0 0,0 0 0,0 0 0,0 0 0,0 0 0,-1-1 0,1 1 0,0 0 0,0-1 0,0 1 0,-1-1 0,1 1 0,0-1 0,-1 0 0,1 1 0,0-1 0,-1 0 0,1 0 0,0 0 0,-3 0 0,2-1 0,0 0 0,0 0 0,0 0 0,0 0 0,1 0 0,-1 0 0,0 0 0,0-1 0,1 1 0,-1-1 0,1 1 0,0-1 0,-1 0 0,1 1 0,0-1 0,0 0 0,0 0 0,0 0 0,0 0 0,0 0 0,1 0 0,-2-4 0,2 1 0,-1-1 0,1 0 0,0 1 0,0-1 0,1 0 0,0 0 0,0 1 0,0-1 0,1 1 0,-1-1 0,1 1 0,1 0 0,-1 0 0,1-1 0,0 2 0,0-1 0,0 0 0,1 1 0,-1-1 0,6-4 0,4-4 0,1 1 0,0 0 0,0 0 0,1 2 0,17-10 0,-21 14 0,-2 0 0,0 1 0,0 0 0,0 1 0,12-4 0,-20 7 0,0 1 0,0-1 0,1 1 0,-1 0 0,0-1 0,0 1 0,1 0 0,-1 0 0,0 0 0,1 0 0,-1 0 0,0 0 0,1 0 0,-1 1 0,0-1 0,0 0 0,1 1 0,-1-1 0,0 1 0,0-1 0,0 1 0,0-1 0,0 1 0,1 0 0,-1 0 0,0 0 0,-1-1 0,1 1 0,0 0 0,0 0 0,0 0 0,0 0 0,-1 1 0,1-1 0,-1 0 0,1 0 0,0 0 0,-1 0 0,0 1 0,1 0 0,1 13 0,0-1 0,0 1 0,-2-1 0,0 1 0,-2 15 0,1-14 0,0 1 0,1-1 0,4 27 0,-4-42-43,0-1-3,0 1 1,0-1-1,0 1 0,0 0 1,0-1-1,0 1 1,0 0-1,0-1 1,0 1-1,1 0 0,-1-1 1,0 1-1,0-1 1,1 1-1,-1-1 1,0 1-1,1-1 0,-1 1 1,1-1-1,-1 1 1,0-1-1,1 1 0,-1-1 1,1 1-1,-1-1 1,1 0-1,0 1 1,0-1-1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1.9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2 145 24575,'-1'-25'0,"1"12"0,2 29 0,0-2 0,0-1 0,1 1 0,0-1 0,1 0 0,1 0 0,6 12 0,-8-18 0,1 0 0,0 0 0,0 0 0,1 0 0,0-1 0,0 1 0,1-1 0,-1-1 0,1 1 0,1-1 0,9 7 0,-14-11 0,0 0 0,-1 0 0,1 0 0,0 0 0,0 0 0,0 0 0,0-1 0,0 1 0,0-1 0,0 1 0,0-1 0,0 0 0,1 0 0,-1 0 0,0 0 0,0 0 0,0 0 0,0-1 0,0 1 0,0-1 0,3 0 0,-3-1 0,0 1 0,0-1 0,0 1 0,0-1 0,0 0 0,-1 0 0,1 0 0,0 0 0,-1 0 0,0-1 0,1 1 0,-1 0 0,0-1 0,1-3 0,2-9 0,-1 1 0,0-1 0,-1 0 0,0-23 0,-1 21 0,0-41 0,-1 53 0,0 1 0,-1 0 0,1 0 0,-1 0 0,0 0 0,0-1 0,-1 1 0,1 0 0,-1 1 0,-3-6 0,5 9 0,0 0 0,0 0 0,0-1 0,0 1 0,0 0 0,0 0 0,0 0 0,0 0 0,0 0 0,0 0 0,0 0 0,0 0 0,0 0 0,0 0 0,0-1 0,0 1 0,0 0 0,0 0 0,0 0 0,0 0 0,0 0 0,0 0 0,0 0 0,0 0 0,-1 0 0,1 0 0,0 0 0,0 0 0,0 0 0,0 0 0,0 0 0,0 0 0,0 0 0,0 0 0,0 0 0,0 0 0,-1 0 0,1 0 0,0 0 0,0 0 0,0 0 0,0 0 0,0 0 0,0 0 0,0 0 0,0 0 0,0 0 0,-1 0 0,1 0 0,0 0 0,0 0 0,0 0 0,0 0 0,0 0 0,0 0 0,0 0 0,0 0 0,0 0 0,0 0 0,0 0 0,0 0 0,0 1 0,0-1 0,0 0 0,-1 0 0,1 0 0,0 0 0,0 0 0,0 11 0,5 14 0,0-10 0,0-1 0,1 0 0,1 0 0,1-1 0,0 1 0,0-2 0,1 1 0,15 14 0,-23-25 0,0-1 0,1 0 0,-1 0 0,0 0 0,0 0 0,1 0 0,-1 0 0,0 0 0,1 0 0,-1-1 0,1 1 0,-1 0 0,1-1 0,-1 1 0,1-1 0,0 0 0,-1 1 0,1-1 0,-1 0 0,4 0 0,-4-1 0,0 1 0,0-1 0,0 0 0,0 1 0,0-1 0,0 0 0,0 0 0,0 0 0,0 1 0,0-1 0,0 0 0,-1 0 0,1 0 0,0 0 0,0-1 0,-1 1 0,1 0 0,-1 0 0,1-3 0,1-3 0,0-1 0,0 0 0,-1 0 0,-1 0 0,1 0 0,-2-12 0,-1-5 0,-1 1 0,-7-27 0,6 41 0,3 12 0,2-1 0,-1 0 0,0 1 0,1-1 0,-1 0 0,1 0 0,-1 0 0,1 1 0,0-1 0,0 0 0,-1 0 0,1 0 0,0 0 0,1 1 0,-1-1 0,1 0 0,-1 0 0,1 0 0,-1 0 0,1 0 0,-1 0 0,1 0 0,-1 0 0,1-1 0,0 1 0,-1-1 0,1 1 0,0-1 0,0 1 0,-1-1 0,1 0 0,0 0 0,0 0 0,0 0 0,-1 0 0,1-1 0,0 1 0,0 0 0,-1-1 0,1 1 0,0-1 0,-1 0 0,1 1 0,2-3 0,0 0 0,0 0 0,0-1 0,-1 1 0,1-1 0,-1 0 0,0 0 0,0 0 0,-1 0 0,4-5 0,-6 9 0,0 0 0,1 0 0,-1 0 0,0 0 0,1 0 0,-1 0 0,0 0 0,1 0 0,-1 0 0,0 0 0,1 1 0,-1-1 0,0 0 0,0 0 0,1 0 0,-1 1 0,0-1 0,0 0 0,1 1 0,-1-1 0,0 0 0,0 0 0,1 1 0,-1-1 0,0 0 0,0 1 0,0-1 0,0 0 0,0 1 0,0-1 0,0 0 0,0 1 0,1-1 0,-1 0 0,0 1 0,0 0 0,10 25 0,-3-10 0,-4-11 0,0 1 0,0-1 0,1 0 0,-1 0 0,1-1 0,1 1 0,-1-1 0,0 0 0,10 7 0,-12-10 0,-1 0 0,0-1 0,0 1 0,0 0 0,1-1 0,-1 1 0,0-1 0,1 1 0,-1-1 0,0 0 0,1 1 0,-1-1 0,1 0 0,-1 0 0,0 0 0,1 0 0,-1 0 0,1 0 0,-1 0 0,0-1 0,1 1 0,-1 0 0,0-1 0,1 1 0,-1-1 0,0 0 0,1 1 0,-1-1 0,0 0 0,0 0 0,0 0 0,0 0 0,0 0 0,0 0 0,0 0 0,0 0 0,0 0 0,0 0 0,-1 0 0,1-1 0,0 1 0,-1 0 0,1 0 0,-1-1 0,0 1 0,1-1 0,-1-1 0,3-6 0,-1 1 0,-1-1 0,1 1 0,-1-1 0,0-9 0,-1 15 0,0 1 0,0 0 0,0 0 0,0 0 0,0 0 0,0 0 0,-1 0 0,1 0 0,-1 0 0,1 0 0,-1 0 0,0 0 0,0 0 0,0 0 0,0 0 0,0 0 0,0 1 0,0-1 0,-1 0 0,1 1 0,-1-1 0,1 1 0,-1 0 0,0-1 0,1 1 0,-4-2 0,5 3 0,-1 0 0,1 0 0,-1 0 0,1 0 0,-1-1 0,1 1 0,-1 0 0,1 0 0,-1 0 0,1 0 0,-1 0 0,1 0 0,-1 0 0,1 0 0,-1 1 0,1-1 0,-1 0 0,1 0 0,-1 0 0,1 0 0,-1 1 0,1-1 0,-1 0 0,1 1 0,0-1 0,-1 0 0,1 1 0,-1-1 0,1 0 0,0 1 0,-1 0 0,-3 19 0,10 22 0,-2-34-72,-1 0 1,1 0-1,0-1 0,1 1 0,0-1 0,0 0 0,1 0 0,0-1 1,0 0-1,0 0 0,1 0 0,-1-1 0,2 0 0,-1 0 0,0-1 1,1 0-1,0 0 0,13 4 0,8 2-6754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1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24575,'-4'31'0,"-2"28"0,0 18 0,2 13 0,5 0 0,7-1 0,3-17-8191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2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0 567 24575,'4'-35'0,"11"-54"0,-13 81 0,0 1 0,0 0 0,1 0 0,0 0 0,0 0 0,1 0 0,-1 1 0,2-1 0,5-6 0,-9 12 0,0 0 0,-1 0 0,2 0 0,-1 0 0,0 0 0,0 0 0,0 0 0,0 0 0,1 1 0,-1-1 0,0 0 0,0 1 0,1-1 0,-1 1 0,1 0 0,-1-1 0,0 1 0,1 0 0,-1 0 0,1 0 0,-1 0 0,1 0 0,-1 0 0,0 0 0,1 1 0,-1-1 0,1 0 0,-1 1 0,0-1 0,1 1 0,-1-1 0,0 1 0,1 0 0,-1 0 0,0-1 0,0 1 0,0 0 0,0 0 0,0 0 0,0 0 0,2 3 0,2 2 0,1 1 0,-1 1 0,-1-1 0,1 1 0,5 13 0,-4-7 0,0 1 0,-1 0 0,0 0 0,-1 0 0,-1 1 0,0-1 0,-1 1 0,-1 0 0,-1 22 0,0-36 0,0 0 0,0 0 0,-1 0 0,1-1 0,0 1 0,-1 0 0,0-1 0,1 1 0,-1 0 0,0-1 0,0 1 0,0-1 0,0 1 0,0-1 0,0 1 0,0-1 0,0 0 0,0 0 0,-1 1 0,1-1 0,-1 0 0,1 0 0,-1 0 0,1-1 0,-1 1 0,1 0 0,-1-1 0,0 1 0,1 0 0,-1-1 0,0 0 0,0 1 0,1-1 0,-1 0 0,0 0 0,-3 0 0,2-1 0,0 0 0,1 1 0,-1-1 0,0 0 0,0 0 0,1 0 0,-1-1 0,0 1 0,1-1 0,-1 1 0,1-1 0,0 0 0,0 0 0,-1 0 0,1 0 0,0 0 0,1-1 0,-1 1 0,0-1 0,1 1 0,-3-5 0,3 1 0,-1 0 0,1 0 0,0 0 0,0 0 0,0-1 0,1 1 0,0 0 0,1 0 0,-1-1 0,1 1 0,0 0 0,1 0 0,-1 0 0,1 0 0,1 0 0,-1 0 0,1 0 0,0 1 0,5-9 0,5-5 0,0 1 0,1 1 0,1-1 0,18-15 0,72-58 0,-70 63 0,-2 0 0,-1-2 0,55-67 0,-74 81 0,-8 16 0,-7 28 0,-1-15 0,-6 47 0,2 0 0,3 1 0,2 0 0,11 100 0,-4-133 0,-7-39 0,0 0 0,0 1 0,1-23 0,1 29 0,0 0 0,0 0 0,0-1 0,1 1 0,-1 0 0,1 0 0,0 0 0,0 0 0,1 0 0,-1 0 0,1 0 0,0 1 0,0-1 0,0 0 0,0 1 0,1-1 0,0 1 0,3-4 0,0 4 0,0-1 0,0 1 0,0 0 0,1 0 0,-1 1 0,1 0 0,0 0 0,7-1 0,61-5 0,-18 3 0,-11-3 0,-49 11 0,-1 0 0,1 1 0,0-1 0,0 1 0,0-1 0,0 1 0,1 0 0,-1 0 0,1 0 0,-3 7 0,-1 1 0,1 0 0,0 0 0,-5 22 0,9-31 0,0 0 0,1-1 0,0 1 0,-1 0 0,1 0 0,0 0 0,0-1 0,0 1 0,1 0 0,-1 0 0,1-1 0,-1 1 0,1 0 0,0-1 0,0 1 0,0-1 0,1 1 0,-1-1 0,0 1 0,1-1 0,0 0 0,-1 0 0,1 1 0,0-1 0,0-1 0,0 1 0,1 0 0,-1 0 0,0-1 0,1 1 0,-1-1 0,1 0 0,-1 0 0,5 1 0,-4-1 0,1 0 0,0-1 0,0 1 0,0-1 0,0 0 0,-1 0 0,1-1 0,0 1 0,0-1 0,0 0 0,-1 0 0,1 0 0,0 0 0,-1-1 0,1 1 0,-1-1 0,1 0 0,-1 0 0,0 0 0,0 0 0,0-1 0,0 0 0,0 1 0,3-6 0,0-1 0,-1 1 0,0-2 0,0 1 0,-1 0 0,0-1 0,-1 0 0,0 1 0,0-2 0,-1 1 0,-1 0 0,1 0 0,-2 0 0,1-1 0,-2 1 0,1 0 0,-4-15 0,4 23 0,0 0 0,-1 0 0,1 0 0,-1 0 0,0 1 0,0-1 0,0 0 0,0 0 0,0 1 0,0-1 0,0 1 0,0-1 0,0 1 0,-1 0 0,1-1 0,-1 1 0,1 0 0,-1 0 0,1 0 0,-1 0 0,0 0 0,0 0 0,1 0 0,-1 1 0,-2-2 0,2 3 0,0-1 0,1 0 0,-1 0 0,1 0 0,-1 1 0,0-1 0,1 1 0,-1-1 0,1 1 0,0 0 0,-1 0 0,1-1 0,-1 1 0,1 0 0,0 0 0,0 0 0,0 1 0,0-1 0,-1 0 0,1 0 0,1 1 0,-1-1 0,0 0 0,0 1 0,0-1 0,1 1 0,-1-1 0,1 1 0,-1-1 0,1 3 0,-4 7 0,1 0 0,0 1 0,1-1 0,1 1 0,0-1 0,0 1 0,1 0 0,1-1 0,0 1 0,5 22 0,-5-28 0,1-1 0,0 1 0,0-1 0,0 1 0,1-1 0,0 0 0,0 0 0,0 0 0,1 0 0,-1-1 0,1 1 0,0-1 0,1 0 0,-1 0 0,1-1 0,-1 1 0,1-1 0,0 0 0,0 0 0,1 0 0,-1-1 0,1 0 0,6 2 0,-2-2 0,0 1 0,0-2 0,0 1 0,1-2 0,-1 1 0,0-1 0,0-1 0,0 0 0,0 0 0,0-1 0,0 0 0,14-5 0,-16 4 0,-1-1 0,0 0 0,-1 0 0,1 0 0,-1 0 0,0-1 0,0 0 0,0-1 0,0 1 0,-1-1 0,0 0 0,0-1 0,-1 1 0,0-1 0,0 0 0,5-11 0,-5 5 0,0 0 0,0 0 0,1-17 0,-4 20 0,1-1 0,1 1 0,0-1 0,8-19 0,-11 30 0,0 0 0,0 0 0,0 0 0,0 0 0,0 0 0,0 0 0,0 0 0,1 0 0,-1-1 0,0 1 0,0 0 0,0 0 0,0 0 0,0 0 0,0 0 0,1 0 0,-1 0 0,0 0 0,0 0 0,0 0 0,0 0 0,0 0 0,1 0 0,-1 0 0,0 0 0,0 0 0,0 0 0,0 0 0,0 0 0,1 0 0,-1 0 0,0 0 0,0 0 0,0 1 0,0-1 0,0 0 0,0 0 0,0 0 0,1 0 0,-1 0 0,0 0 0,0 0 0,0 0 0,0 0 0,0 1 0,0-1 0,0 0 0,0 0 0,0 0 0,0 0 0,0 0 0,0 1 0,8 12 0,4 14 0,0 11 0,-5-13 0,14 31 0,-18-51 0,-1 0 0,1 0 0,0 0 0,0 0 0,0 0 0,1-1 0,0 0 0,0 1 0,0-1 0,0-1 0,8 7 0,-10-10 0,-1 1 0,1 0 0,0 0 0,0-1 0,0 1 0,0-1 0,0 1 0,0-1 0,0 0 0,0 0 0,0 0 0,0 0 0,-1 0 0,1 0 0,0-1 0,0 1 0,0-1 0,0 1 0,0-1 0,0 0 0,0 1 0,-1-1 0,1 0 0,0 0 0,-1 0 0,1-1 0,-1 1 0,1 0 0,-1-1 0,0 1 0,1-1 0,-1 1 0,0-1 0,0 1 0,1-3 0,5-8 0,0 1 0,-1-1 0,9-24 0,-13 31 0,4-10 0,-5 10 0,0 1 0,0 0 0,0 0 0,1 0 0,-1 0 0,1 1 0,0-1 0,0 0 0,1 1 0,-1-1 0,1 1 0,0 0 0,0 0 0,4-4 0,-6 6 0,0 1 0,-1 0 0,1 0 0,0 0 0,0 0 0,0 0 0,-1 0 0,1 0 0,0 0 0,0 0 0,-1 0 0,1 1 0,0-1 0,-1 0 0,1 0 0,0 1 0,0-1 0,-1 0 0,1 1 0,-1-1 0,1 1 0,0-1 0,-1 1 0,1-1 0,-1 1 0,1-1 0,-1 1 0,1-1 0,0 2 0,13 24 0,-9-18 0,0 1 0,1-1 0,0 0 0,1 0 0,0 0 0,0-1 0,0 0 0,1 0 0,0-1 0,1 0 0,17 10 0,-23-15 0,0 1 0,0 0 0,1-1 0,-1 0 0,0 0 0,1 0 0,-1 0 0,1 0 0,-1-1 0,1 1 0,0-1 0,-1 0 0,1 0 0,-1-1 0,1 1 0,-1-1 0,1 0 0,-1 1 0,1-2 0,-1 1 0,0 0 0,1-1 0,-1 1 0,0-1 0,0 0 0,0 0 0,0 0 0,0 0 0,-1-1 0,1 1 0,-1-1 0,1 0 0,-1 0 0,2-4 0,4-6 0,-1-1 0,-1 0 0,0 0 0,0 0 0,-2-1 0,0 0 0,4-28 0,2-112 0,-10 128 0,1-138 0,-3 157 0,-2 21 0,-3 26 0,-1 38 0,3 0 0,3 0 0,4 0 0,24 153 0,-17-191 0,-3-28 0,-2-20 0,0-25 0,-4-33 0,-10-75 0,1 25 0,8 114 0,1 0 0,0 0 0,0 0 0,0 0 0,0 0 0,1 0 0,-1 0 0,1 0 0,-1 0 0,1 0 0,0 0 0,1 0 0,-1 1 0,0-1 0,1 0 0,-1 1 0,1 0 0,0-1 0,3-3 0,-1 4 0,0-1 0,0 1 0,0 0 0,0 0 0,0 0 0,0 1 0,1 0 0,-1-1 0,1 1 0,-1 1 0,1-1 0,6 1 0,81-3 0,129 12 0,-210-8 0,1 0 0,0 0 0,0 2 0,13 3 0,-16 0-1365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4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24575,'549'-37'0,"-370"19"0,1275-62-658,-1422 81 649,-28 1 1,-5-1 2,-42 8 31,10-4 83,-287 70 488,-191 34-644,306-78 48,-243 4 0,425-36 0,23 1 0,0 0 0,0 0 0,0 0 0,0 0 0,0 0 0,0 0 0,0 0 0,0 0 0,1 0 0,-1 0 0,0 0 0,0 0 0,0-1 0,0 1 0,0 0 0,0 0 0,0 0 0,0 0 0,0 0 0,0 0 0,0 0 0,0 0 0,0 0 0,0 0 0,0 0 0,0 0 0,0 0 0,0-1 0,0 1 0,0 0 0,0 0 0,0 0 0,0 0 0,0 0 0,0 0 0,0 0 0,0 0 0,0 0 0,0 0 0,0 0 0,0-1 0,0 1 0,0 0 0,0 0 0,0 0 0,0 0 0,0 0 0,0 0 0,0 0 0,40-7 0,436-13 0,-254 17 0,-172 1 0,413-16 0,-3-28 0,-384 34-1365,-24 2-5461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34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3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0 24575,'-1'1'0,"-1"0"0,1 0 0,0 0 0,0 0 0,0 0 0,0 0 0,0 0 0,0 0 0,1 0 0,-1 1 0,0-1 0,1 0 0,-1 1 0,0-1 0,1 0 0,0 1 0,-1-1 0,1 0 0,0 1 0,0-1 0,-1 1 0,2 2 0,-3 2 0,-33 199 0,-24 97 0,45-266 0,14-36 0,0 1 0,0-1 0,0 1 0,-1-1 0,1 0 0,0 1 0,0-1 0,0 1 0,-1-1 0,1 1 0,0-1 0,-1 0 0,1 1 0,0-1 0,-1 0 0,1 1 0,0-1 0,-1 0 0,1 0 0,-1 1 0,1-1 0,-1 0 0,1 0 0,-1 0 0,1 1 0,-1-1 0,1 0 0,0 0 0,-1 0 0,1 0 0,-1 0 0,1 0 0,-1 0 0,0 0 0,-8-17 0,4-7 0,1 0 0,1 0 0,1 0 0,1-29 0,11-103 0,-8 132 0,0 0 0,-2 11 0,1 0 0,0 0 0,1 0 0,1 0 0,0 1 0,0-1 0,2 1 0,6-17 0,-10 28 0,-1 0 0,1 0 0,-1 0 0,1 0 0,0 0 0,0 1 0,-1-1 0,1 0 0,0 0 0,0 0 0,0 1 0,0-1 0,0 0 0,0 1 0,0-1 0,0 1 0,0-1 0,0 1 0,0 0 0,0-1 0,0 1 0,0 0 0,0 0 0,0 0 0,1 0 0,1 0 0,-1 0 0,1 1 0,-1 0 0,0 0 0,1 0 0,-1 0 0,0 1 0,0-1 0,0 0 0,0 1 0,0-1 0,3 4 0,4 5 0,0 1 0,0 0 0,9 17 0,14 31 0,-3 1 0,25 73 0,-3-4 0,-48-124 0,-1 0 0,1 0 0,0 0 0,0 0 0,4 4 0,-7-8 0,0-1 0,1 1 0,-1-1 0,1 1 0,-1-1 0,0 0 0,1 1 0,-1-1 0,1 0 0,-1 1 0,1-1 0,-1 0 0,1 0 0,-1 0 0,1 0 0,0 1 0,-1-1 0,1 0 0,-1 0 0,1 0 0,-1 0 0,1 0 0,0 0 0,0-1 0,0 1 0,0-1 0,0 0 0,-1 1 0,1-1 0,0 0 0,0 1 0,-1-1 0,1 0 0,0 0 0,-1 0 0,1 0 0,-1 1 0,1-1 0,-1 0 0,0 0 0,1 0 0,-1-1 0,11-38 0,-2 0 0,-2 0 0,-2-1 0,1-58 0,-4 56 0,3-36 0,-5 95-1365,0 10-5461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4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75 152 24575,'0'-6'0,"-1"0"0,0 0 0,0 0 0,0 0 0,-1 0 0,-3-8 0,5 13 0,0 0 0,0 1 0,0-1 0,-1 0 0,1 0 0,0 0 0,-1 1 0,1-1 0,-1 0 0,1 0 0,-1 1 0,1-1 0,-1 0 0,1 1 0,-1-1 0,0 1 0,1-1 0,-1 1 0,0-1 0,1 1 0,-1-1 0,0 1 0,0-1 0,1 1 0,-1 0 0,0 0 0,0-1 0,0 1 0,0 0 0,1 0 0,-1 0 0,0 0 0,0 0 0,0 0 0,0 0 0,0 0 0,1 0 0,-1 1 0,0-1 0,0 0 0,0 0 0,1 1 0,-1-1 0,0 0 0,0 1 0,1-1 0,-1 1 0,0-1 0,1 1 0,-1 0 0,0-1 0,1 1 0,-2 1 0,-1 2 0,0 1 0,0-1 0,0 1 0,1 0 0,-1 0 0,1 0 0,0 0 0,1 0 0,-1 0 0,1 0 0,0 1 0,0-1 0,1 1 0,-1-1 0,1 0 0,1 1 0,-1-1 0,1 1 0,0-1 0,0 0 0,0 1 0,1-1 0,0 0 0,3 7 0,-3-7 0,0 0 0,0 0 0,1-1 0,-1 1 0,1 0 0,0-1 0,0 0 0,1 0 0,-1 0 0,1 0 0,0 0 0,0-1 0,0 0 0,1 0 0,-1 0 0,1 0 0,0-1 0,-1 1 0,1-1 0,0-1 0,0 1 0,1-1 0,-1 0 0,0 0 0,7 1 0,-9-3 0,1 1 0,0-1 0,-1 0 0,1 0 0,-1 0 0,0 0 0,1-1 0,-1 0 0,0 1 0,0-1 0,0 0 0,0 0 0,0-1 0,0 1 0,-1-1 0,1 1 0,-1-1 0,0 0 0,0 0 0,0 0 0,0 0 0,0 0 0,0 0 0,-1-1 0,0 1 0,1 0 0,-1-1 0,0-3 0,2-5 0,0 1 0,-1-1 0,-1 0 0,0 0 0,0 0 0,-1 0 0,-3-16 0,2 20 0,0 1 0,-1-1 0,-1 1 0,1-1 0,-1 1 0,0 0 0,-1 0 0,-5-8 0,7 12 0,0 0 0,0 0 0,0 1 0,0-1 0,-1 1 0,1-1 0,-1 1 0,1 0 0,-1 0 0,0 0 0,0 1 0,0-1 0,0 1 0,0-1 0,0 1 0,-1 0 0,1 0 0,0 1 0,-1-1 0,1 1 0,-4-1 0,-4 4 0,21 3 0,24 4 0,-20-9 0,0 0 0,0-1 0,1 0 0,-1-1 0,0-1 0,0-1 0,0 0 0,0 0 0,0-1 0,-1-1 0,15-7 0,-27 11 0,1 0 0,-1 0 0,1 1 0,-1-1 0,1 1 0,0-1 0,-1 1 0,1-1 0,-1 1 0,1 0 0,0 0 0,-1 0 0,1 0 0,2 0 0,-4 1 0,1-1 0,-1 0 0,1 1 0,0-1 0,-1 0 0,1 1 0,-1-1 0,1 1 0,-1-1 0,1 0 0,-1 1 0,1-1 0,-1 1 0,0 0 0,1-1 0,-1 1 0,0-1 0,1 1 0,-1 0 0,0-1 0,0 1 0,0-1 0,1 1 0,-1 0 0,0 6 0,0 0 0,0-1 0,-1 1 0,0-1 0,-2 12 0,-1 0 0,-15 193 0,22-224 0,1 0 0,0 0 0,1 1 0,0-1 0,12-19 0,-9 22 0,1 0 0,0 0 0,0 0 0,1 1 0,0 1 0,1 0 0,0 0 0,0 1 0,0 0 0,1 1 0,0 1 0,0 0 0,1 0 0,-1 1 0,19-3 0,-29 6 0,0 1 0,0-1 0,0 1 0,0 0 0,0 0 0,0 0 0,0 0 0,0 0 0,0 0 0,0 0 0,0 1 0,-1-1 0,1 1 0,0 0 0,0-1 0,0 1 0,-1 0 0,3 1 0,-3-1 0,0 0 0,0 1 0,0-1 0,-1 0 0,1 0 0,0 1 0,-1-1 0,1 0 0,-1 1 0,1-1 0,-1 1 0,0-1 0,1 0 0,-1 1 0,0-1 0,0 1 0,0-1 0,0 1 0,-1-1 0,1 1 0,0-1 0,0 0 0,-1 1 0,0 1 0,-6 17 0,3-9 0,1 0 0,0 0 0,0 0 0,-1 18 0,4-27 0,0-1 0,-1 1 0,1-1 0,0 1 0,1-1 0,-1 1 0,0-1 0,0 1 0,1-1 0,-1 1 0,1-1 0,-1 1 0,1-1 0,-1 1 0,1-1 0,0 0 0,0 1 0,0-1 0,0 0 0,0 0 0,0 0 0,0 0 0,0 0 0,0 0 0,0 0 0,1 0 0,-1 0 0,0 0 0,1-1 0,-1 1 0,1 0 0,-1-1 0,1 1 0,-1-1 0,1 0 0,-1 1 0,1-1 0,-1 0 0,1 0 0,2 0 0,0-1 0,0 1 0,0-1 0,-1 0 0,1 0 0,0 0 0,0 0 0,-1-1 0,1 0 0,-1 1 0,1-1 0,-1 0 0,0-1 0,0 1 0,0-1 0,0 1 0,0-1 0,-1 0 0,1 0 0,-1 0 0,0 0 0,1-1 0,-2 1 0,1 0 0,2-7 0,2-3 0,-1-1 0,0-1 0,-1 1 0,0 0 0,1-18 0,-4 27 0,-1 0 0,0 0 0,0-1 0,0 1 0,-1 0 0,1-1 0,-1 1 0,0 0 0,-1 0 0,0 0 0,-2-7 0,3 11 0,0-1 0,0 0 0,0 1 0,0-1 0,0 1 0,-1-1 0,1 1 0,0 0 0,-1 0 0,1-1 0,-1 1 0,1 0 0,-1 0 0,1 1 0,-1-1 0,0 0 0,0 0 0,1 1 0,-1-1 0,0 1 0,0-1 0,0 1 0,0 0 0,1 0 0,-1 0 0,0 0 0,0 0 0,0 0 0,0 1 0,0-1 0,1 0 0,-1 1 0,0 0 0,0-1 0,-2 3 0,-2 0 0,0 0 0,0 1 0,0 0 0,1 0 0,0 0 0,0 1 0,0 0 0,0 0 0,1 0 0,0 1 0,0-1 0,0 1 0,1 0 0,0 0 0,0 0 0,0 1 0,1-1 0,0 1 0,0-1 0,1 1 0,0 0 0,-1 12 0,1-10 0,0 0 0,1 0 0,0 0 0,1 0 0,0-1 0,0 1 0,1 0 0,0-1 0,0 1 0,1-1 0,0 1 0,1-1 0,0 0 0,0-1 0,1 1 0,0-1 0,8 11 0,-6-12-72,1 1 1,0-2-1,0 1 0,0-1 0,1 0 0,0-1 0,-1 0 0,2 0 1,-1-1-1,0 0 0,1-1 0,-1 0 0,1 0 0,0-1 0,-1 0 1,1-1-1,0 0 0,15-3 0,0-3-6754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4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24575,'-4'5'0,"-2"5"0,0 6 0,2 9 0,0 9 0,2 4 0,1-6-8191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5.2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24575,'4'0'0,"7"0"0,5 0 0,0 0-8191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2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103 177 24575,'-13'17'0,"1"1"0,1 0 0,0 1 0,2 0 0,0 1 0,1 0 0,1 1 0,1-1 0,0 1 0,-4 43 0,10-59 0,-1 1 0,2 0 0,-1 0 0,0-1 0,1 1 0,0 0 0,1-1 0,-1 1 0,1-1 0,0 0 0,0 1 0,1-1 0,4 7 0,-6-10 0,1 0 0,0 1 0,-1-1 0,1 0 0,0 0 0,0-1 0,0 1 0,1 0 0,-1-1 0,0 1 0,1-1 0,-1 0 0,1 0 0,-1 1 0,1-2 0,-1 1 0,1 0 0,0-1 0,0 1 0,-1-1 0,1 0 0,0 0 0,0 0 0,-1 0 0,1 0 0,0 0 0,-1-1 0,1 0 0,3-1 0,-2 1 0,-1-1 0,0 1 0,0-1 0,1 0 0,-1 0 0,-1-1 0,1 1 0,0-1 0,0 1 0,-1-1 0,0 0 0,1 0 0,-1 0 0,0 0 0,0 0 0,-1-1 0,1 1 0,-1 0 0,0-1 0,0 1 0,0-1 0,0 0 0,0 1 0,-1-1 0,0 0 0,1 1 0,-2-5 0,1-3 0,0 1 0,-1-1 0,0 1 0,-1 0 0,0-1 0,0 1 0,-2 0 0,-5-14 0,2 11 0,0 2 0,-1-1 0,0 1 0,-1 0 0,-1 1 0,1 0 0,-2 0 0,1 1 0,-20-13 0,52 27 0,-1-1 0,1-1 0,26-1 0,-26-1 0,0 1 0,-1 1 0,25 5 0,-44-7 0,1 0 0,0 0 0,-1 1 0,1-1 0,-1 0 0,1 1 0,-1-1 0,1 1 0,-1 0 0,0 0 0,0 0 0,0 0 0,0 0 0,-1 0 0,1 1 0,0-1 0,-1 1 0,0-1 0,1 1 0,-1-1 0,0 1 0,1 5 0,1 4 0,-1 1 0,-1-1 0,0 1 0,-1 13 0,1 11 0,0-23 0,5 38 0,-6-50 0,0 0 0,1 0 0,-1-1 0,1 1 0,-1 0 0,1 0 0,0-1 0,-1 1 0,1 0 0,0-1 0,0 1 0,0-1 0,0 1 0,0-1 0,1 1 0,-1-1 0,0 0 0,1 1 0,-1-1 0,4 2 0,-4-3 0,0 0 0,1 0 0,-1 0 0,0-1 0,1 1 0,-1 0 0,0 0 0,1-1 0,-1 1 0,0-1 0,0 1 0,1-1 0,-1 1 0,0-1 0,0 0 0,0 1 0,0-1 0,0 0 0,0 0 0,0 0 0,0 0 0,0 0 0,0 0 0,-1 0 0,1 0 0,0-1 0,-1 1 0,1-1 0,18-39 0,-18 39 0,13-41 0,10-52 0,1-5 0,-25 100 0,0-1 0,1 0 0,-1 1 0,0-1 0,0 0 0,0 1 0,0-1 0,1 0 0,-1 1 0,0-1 0,1 1 0,-1-1 0,0 0 0,1 1 0,-1-1 0,1 1 0,-1-1 0,1 1 0,-1-1 0,1 1 0,-1 0 0,1-1 0,0 1 0,-1 0 0,1-1 0,1 1 0,-2 0 0,1 0 0,0 1 0,0-1 0,0 0 0,-1 1 0,1-1 0,0 1 0,0-1 0,-1 1 0,1 0 0,-1-1 0,1 1 0,0 0 0,-1-1 0,1 1 0,-1 0 0,1 1 0,21 46 0,-18-38 0,0-1 0,0-1 0,1 0 0,1 0 0,-1-1 0,1 1 0,1-1 0,-1 0 0,1-1 0,0 0 0,1 0 0,-1 0 0,12 6 0,-15-10 0,0 0 0,-1 0 0,1 0 0,0-1 0,0 1 0,0-1 0,0 0 0,0 0 0,0-1 0,0 1 0,0-1 0,1 0 0,-1 0 0,0 0 0,0 0 0,0-1 0,0 0 0,0 0 0,0 0 0,0 0 0,0 0 0,0-1 0,0 0 0,0 0 0,-1 0 0,1 0 0,-1-1 0,0 1 0,1-1 0,3-4 0,-1-1 0,0-1 0,0-1 0,0 1 0,-1-1 0,-1 1 0,0-1 0,0-1 0,-1 1 0,0 0 0,-1-1 0,2-17 0,-1-6 0,-1 0 0,-3-46 0,0 72 0,0-1 0,-1 1 0,0-1 0,-5-12 0,7 19 0,-1 1 0,0-1 0,1 0 0,-1 1 0,0 0 0,0-1 0,0 1 0,0 0 0,0-1 0,0 1 0,-1 0 0,1 0 0,-2-1 0,2 1 0,0 1 0,1 0 0,-1 0 0,0-1 0,0 1 0,0 0 0,0 0 0,0 0 0,1 0 0,-1 0 0,0 1 0,0-1 0,0 0 0,1 0 0,-1 0 0,0 1 0,0-1 0,0 0 0,1 1 0,-1-1 0,0 1 0,0-1 0,1 1 0,-1-1 0,1 1 0,-1-1 0,0 1 0,0 0 0,-4 5 0,1 0 0,0 0 0,0 0 0,0 1 0,0-1 0,1 1 0,0 0 0,1 0 0,0 0 0,0 0 0,-1 8 0,-1 5 0,2 0 0,-1 40 0,4-39 0,1 0 0,0 0 0,2 0 0,0-1 0,2 1 0,0-1 0,1 0 0,14 26 0,-15-36 0,-1 0 0,1-1 0,1 0 0,0-1 0,0 1 0,0-1 0,17 13 0,-18-17 0,0 0 0,1 0 0,-1-1 0,1 1 0,0-1 0,-1-1 0,1 1 0,1-1 0,-1-1 0,0 1 0,0-1 0,13 0 0,-17-1 0,0 0 0,0 0 0,0 0 0,0-1 0,-1 1 0,1-1 0,0 0 0,0 0 0,-1 0 0,1 0 0,-1 0 0,1-1 0,-1 1 0,1-1 0,-1 1 0,0-1 0,0 0 0,3-2 0,-2 0 0,0-1 0,0 1 0,0-1 0,0 1 0,-1-1 0,0 0 0,0 0 0,0 0 0,1-6 0,0-9 0,0 0 0,-1 0 0,-1-40 0,0 49 0,2 21 0,4 10 0,-2-13 0,-1 0 0,1-1 0,1 0 0,-1 0 0,1 0 0,0-1 0,0 0 0,1 0 0,-1 0 0,1-1 0,0 0 0,0 0 0,1-1 0,-1 0 0,11 3 0,-15-5 0,0 0 0,1 0 0,-1 0 0,1 0 0,-1-1 0,1 0 0,-1 0 0,1 0 0,-1 0 0,0 0 0,1-1 0,-1 1 0,1-1 0,-1 0 0,0 0 0,1-1 0,-1 1 0,0 0 0,0-1 0,0 0 0,0 0 0,0 0 0,0 0 0,-1 0 0,1-1 0,-1 1 0,1-1 0,-1 0 0,0 1 0,0-1 0,0 0 0,-1 0 0,1 0 0,-1-1 0,1 1 0,-1 0 0,1-4 0,0-3 0,1 0 0,-2 0 0,1 0 0,-1 0 0,-1-15 0,26 196 0,-4-29 0,-3 55 0,-18-157 0,-1 1 0,-11 75 0,10-107 0,-1 1 0,-1-1 0,0 1 0,0-1 0,0 0 0,-1 0 0,-1-1 0,1 1 0,-2-1 0,1 0 0,-1 0 0,0-1 0,0 0 0,-9 8 0,9-11 0,0 1 0,0-1 0,-1 0 0,1-1 0,-1 1 0,0-1 0,0-1 0,0 1 0,0-1 0,-1-1 0,1 1 0,-1-1 0,1 0 0,-1-1 0,1 0 0,-1 0 0,1-1 0,-13-1 0,8-1 0,1 0 0,-1-1 0,1 0 0,-1-1 0,1 0 0,1-1 0,-1 0 0,1 0 0,0-1 0,0-1 0,1 0 0,0 0 0,0-1 0,-12-16 0,12 13 0,0-1 0,1 0 0,0 0 0,1 0 0,1-1 0,0-1 0,1 1 0,1-1 0,0 1 0,1-1 0,-2-21 0,5 30-68,-1-1 0,2 0-1,-1 0 1,1 0 0,0 0 0,1 0-1,-1 1 1,1-1 0,1 1 0,-1-1-1,1 1 1,0 0 0,1 0 0,-1 0-1,1 0 1,0 1 0,1-1 0,-1 1-1,9-7 1,22-16-6758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24575,'0'18'0,"0"20"0,0 15 0,0 14 0,0 8 0,0 9 0,0 3 0,0 1 0,0-6 0,0-12 0,0-23 0,0-19-8191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2.2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 0 24575,'-4'14'0,"-2"12"0,1 12 0,4 3 0,4 4 0,5 3 0,1-2 0,0-9-8191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6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 24575,'22'-17'0,"12"-2"0,0 7 0,-1 9 0,-7 16 0,-7 8 0,-11 11 0,-12 4 0,-10-5 0,-6-2 0,-5-7 0,-2-7 0,7-5 0,17-10 0,17-9 0,7-3-8191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7.7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 95 24575,'-8'1'0,"1"1"0,0 0 0,0 1 0,0 0 0,0 0 0,0 0 0,1 1 0,-1 0 0,1 0 0,0 1 0,0 0 0,1 0 0,-1 0 0,-7 10 0,11-12 0,0 1 0,0-1 0,0 0 0,0 1 0,1-1 0,-1 1 0,1 0 0,0-1 0,0 1 0,1 0 0,-1 0 0,1 0 0,-1-1 0,1 1 0,0 0 0,1 0 0,-1 0 0,1 0 0,-1-1 0,1 1 0,0 0 0,1 0 0,-1-1 0,1 1 0,-1-1 0,1 1 0,0-1 0,0 0 0,6 6 0,-2-2 0,1 1 0,0-2 0,0 1 0,1-1 0,0 0 0,0-1 0,1 1 0,0-2 0,-1 1 0,1-1 0,1-1 0,13 4 0,-19-6 0,0 1 0,0-2 0,0 1 0,1 0 0,-1-1 0,0 0 0,0 0 0,1 0 0,-1-1 0,0 1 0,0-1 0,0 0 0,0 0 0,1 0 0,-2-1 0,1 0 0,0 1 0,0-1 0,0-1 0,-1 1 0,1 0 0,-1-1 0,0 0 0,0 0 0,0 0 0,0 0 0,0 0 0,-1-1 0,1 1 0,2-7 0,0 0 0,-2-1 0,1 0 0,-1 0 0,-1 0 0,0 0 0,0-1 0,-2 1 0,1 0 0,-1-1 0,-1 1 0,-3-22 0,3 26 0,-1 1 0,0-1 0,0 0 0,0 1 0,-1 0 0,0-1 0,0 1 0,-1 0 0,-6-7 0,8 9 0,-1 2 0,0-1 0,0 0 0,0 1 0,0-1 0,-1 1 0,1 0 0,-1 0 0,1 0 0,-1 0 0,0 1 0,1 0 0,-1-1 0,0 1 0,0 1 0,-8-2 0,9 2 0,0 0 0,0 0 0,0 0 0,0 0 0,0 0 0,0 1 0,0-1 0,1 1 0,-1 0 0,0 0 0,0 0 0,0 0 0,1 1 0,-1-1 0,1 1 0,-1-1 0,1 1 0,0 0 0,-4 3 0,3-1 0,1 0 0,-1 0 0,1-1 0,0 1 0,0 1 0,0-1 0,0 0 0,1 0 0,0 1 0,0-1 0,-1 9 0,1-5 0,0 0 0,1 0 0,1-1 0,-1 1 0,1 0 0,0-1 0,1 1 0,0 0 0,0-1 0,0 0 0,1 1 0,0-1 0,1 0 0,0-1 0,4 8 0,-1-7 0,0-1 0,0 0 0,1 0 0,0-1 0,0 0 0,0 0 0,1-1 0,-1 0 0,1 0 0,0-1 0,0 0 0,0-1 0,1 0 0,-1 0 0,0-1 0,14 0 0,-16 0 0,0-1 0,0 0 0,1 0 0,-1-1 0,0 0 0,0-1 0,0 1 0,0-1 0,0-1 0,0 1 0,0-1 0,-1 0 0,0-1 0,1 0 0,-1 0 0,0 0 0,-1 0 0,1-1 0,-1 0 0,0 0 0,7-10 0,-5 3 0,-2-1 0,0 1 0,0-1 0,-1 0 0,-1 0 0,0 0 0,-1 0 0,1-26 0,-3 37 0,0 1 0,0-1 0,0 1 0,0-1 0,0 1 0,0-1 0,1 1 0,-1-1 0,1 1 0,-1 0 0,1-1 0,-1 1 0,1 0 0,0-1 0,0 1 0,-1 0 0,1 0 0,0 0 0,0 0 0,0-1 0,0 2 0,2-3 0,-1 3 0,-1 0 0,0 1 0,1-1 0,-1 0 0,0 1 0,0-1 0,1 1 0,-1-1 0,0 1 0,0-1 0,0 1 0,0 0 0,0 0 0,0-1 0,0 1 0,0 0 0,0 0 0,0 0 0,0 0 0,-1 0 0,1 0 0,0 1 0,-1-1 0,1 0 0,-1 0 0,1 2 0,8 13 0,-2 0 0,0 0 0,-1 1 0,-1-1 0,5 28 0,-4-4 0,2 50 0,-7-99 0,0-1 0,0 0 0,1 0 0,0 1 0,8-19 0,-2 1 0,-2 8 0,0-7 0,2-1 0,1 1 0,1 0 0,1 1 0,25-41 0,-35 64 0,1 0 0,-1 0 0,0 0 0,1 0 0,0 0 0,-1 1 0,1-1 0,0 1 0,0-1 0,0 1 0,0 0 0,0-1 0,0 1 0,0 0 0,1 0 0,-1 1 0,0-1 0,0 0 0,3 0 0,-3 2 0,1-1 0,-1 1 0,0-1 0,0 1 0,0 0 0,0 0 0,0 0 0,0 0 0,0 0 0,-1 0 0,1 0 0,0 1 0,-1-1 0,1 0 0,0 1 0,-1 0 0,0-1 0,1 1 0,-1 0 0,2 3 0,12 24 0,0 0 0,-3 1 0,0 1 0,-2 0 0,12 61 0,-16-45 0,-5-46 0,-1 1 0,0-1 0,0 0 0,0 0 0,0 0 0,0 1 0,0-1 0,0 0 0,0 0 0,0 0 0,-1 1 0,1-1 0,0 0 0,-1 0 0,1 0 0,-1 0 0,1 0 0,-1 0 0,0 0 0,1 0 0,-1 0 0,0 0 0,0 0 0,0 0 0,0 0 0,1-1 0,-1 1 0,0 0 0,0-1 0,-1 1 0,1-1 0,0 1 0,0-1 0,-2 1 0,3-1 0,-1 0 0,0 0 0,0 0 0,1 0 0,-1 0 0,0 0 0,1 0 0,-1 0 0,0-1 0,1 1 0,-1 0 0,0 0 0,1-1 0,-1 1 0,1 0 0,-1-1 0,1 1 0,-1-1 0,1 1 0,-1-1 0,1 1 0,-1-1 0,1 1 0,-1-1 0,1 1 0,0-1 0,-1 0 0,-2-23 0,4 16 0,0 1 0,1-1 0,0 1 0,3-9 0,2 1 0,0 1 0,0 0 0,1 1 0,1-1 0,0 2 0,1-1 0,0 1 0,1 1 0,0 0 0,21-15 0,-32 25 0,1 1 0,0-1 0,0 1 0,-1-1 0,1 1 0,0-1 0,0 1 0,0 0 0,0-1 0,0 1 0,0 0 0,0 0 0,0 0 0,-1 0 0,1 0 0,0 0 0,0 0 0,0 0 0,0 0 0,0 0 0,0 0 0,0 0 0,0 1 0,0-1 0,0 0 0,0 1 0,-1-1 0,1 1 0,0-1 0,0 1 0,0-1 0,-1 1 0,1 0 0,0-1 0,-1 1 0,1 0 0,0-1 0,-1 1 0,1 0 0,-1 0 0,1 0 0,-1 0 0,0-1 0,1 1 0,-1 2 0,3 4 0,-1 0 0,-1 0 0,0 0 0,1 13 0,-3 66 0,0-66 0,0 0 0,1 0 0,1 0 0,6 30 0,1-34-1365,3-11-5461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8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24575,'-8'36'0,"-4"20"0,5 14 0,8 5 0,9-3 0,2-13-8191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48.6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2 104 24575,'-2'99'0,"4"107"0,-2-201 0,1 0 0,0 0 0,-1 0 0,2-1 0,-1 1 0,4 9 0,-5-14 0,0 1 0,1 0 0,-1-1 0,1 1 0,-1 0 0,1-1 0,-1 1 0,1-1 0,-1 1 0,1-1 0,-1 1 0,1-1 0,0 1 0,-1-1 0,1 0 0,0 1 0,-1-1 0,1 0 0,0 1 0,0-1 0,-1 0 0,1 0 0,0 0 0,0 0 0,-1 0 0,1 0 0,0 0 0,0 0 0,-1 0 0,1 0 0,0 0 0,0 0 0,-1-1 0,1 1 0,0 0 0,-1 0 0,1-1 0,0 1 0,-1-1 0,1 1 0,0 0 0,-1-1 0,1 1 0,-1-1 0,1 1 0,-1-1 0,1 0 0,-1 1 0,1-1 0,0 0 0,9-11 0,0 1 0,-1-2 0,0 1 0,12-24 0,2-2 0,-17 34 0,-5 12 0,-2 11 0,-3-2 0,1-7 0,1 0 0,0 0 0,1 1 0,-1-1 0,2 0 0,0 13 0,0-22 0,1 1 0,-1 0 0,1 0 0,-1 0 0,1 0 0,0 0 0,0-1 0,-1 1 0,1 0 0,0 0 0,1-1 0,-1 1 0,0-1 0,0 1 0,4 2 0,-3-3 0,0 0 0,1 1 0,-1-1 0,1 0 0,-1 0 0,1-1 0,0 1 0,-1 0 0,1-1 0,0 0 0,0 0 0,-1 1 0,1-2 0,4 1 0,2-2 0,-1 1 0,1-1 0,-1-1 0,0 0 0,1 0 0,-1-1 0,-1 1 0,1-2 0,0 1 0,-1-1 0,0 0 0,0-1 0,-1 0 0,0 0 0,9-10 0,2-5 0,0-1 0,-2 0 0,22-42 0,-19 28 0,22-60 0,-36 83 0,0 0 0,0-1 0,-1 1 0,-1-1 0,0 0 0,-1 0 0,-1 0 0,-1-14 0,1 27 0,0 0 0,0 0 0,0 0 0,0 0 0,0 0 0,0 0 0,0 0 0,-1 0 0,1 0 0,0 0 0,-1 0 0,1 0 0,-1 0 0,1 0 0,-1 0 0,1 0 0,-1 1 0,0-1 0,1 0 0,-1 0 0,0 1 0,-1-2 0,2 2 0,-1 1 0,0-1 0,1 0 0,-1 0 0,0 0 0,0 0 0,1 0 0,-1 1 0,0-1 0,1 0 0,-1 1 0,0-1 0,1 0 0,-1 1 0,1-1 0,-1 1 0,0-1 0,1 1 0,-1-1 0,1 1 0,-1-1 0,1 2 0,-5 3 0,1 1 0,1 0 0,-1 0 0,1 0 0,-3 7 0,0 9 0,0 0 0,1 0 0,1 0 0,1 1 0,1-1 0,1 25 0,1-35 0,0 0 0,1 0 0,1-1 0,0 1 0,0 0 0,1-1 0,1 1 0,0-1 0,0 0 0,1 0 0,1-1 0,0 1 0,9 11 0,-10-17 0,0 0 0,0 0 0,1 0 0,0-1 0,0 0 0,0 0 0,1-1 0,-1 1 0,1-1 0,-1-1 0,1 1 0,0-1 0,0 0 0,0-1 0,1 0 0,13 1 0,-17-2 0,1 0 0,-1 0 0,1-1 0,-1 1 0,1-1 0,-1 0 0,0 0 0,1-1 0,-1 1 0,0-1 0,0 0 0,0 0 0,0 0 0,0 0 0,-1-1 0,1 0 0,-1 0 0,1 0 0,-1 0 0,0 0 0,0-1 0,0 1 0,-1-1 0,0 0 0,1 0 0,-1 0 0,0 0 0,1-4 0,-1 0 0,0 0 0,0-1 0,-1 1 0,0-1 0,-1 1 0,0-1 0,-2-12 0,2 18 0,0 0 0,0 0 0,-1 0 0,1 0 0,-1 0 0,1 0 0,-1 1 0,0-1 0,-1 0 0,1 1 0,0-1 0,-1 1 0,1-1 0,-1 1 0,0-1 0,0 1 0,0 0 0,0 0 0,0 0 0,0 0 0,0 1 0,-1-1 0,1 0 0,-1 1 0,-3-2 0,6 3 0,-1 0 0,0 0 0,1-1 0,-1 1 0,0 0 0,0 0 0,1 0 0,-1 0 0,0 0 0,0 0 0,1 0 0,-1 0 0,0 1 0,0-1 0,1 0 0,-1 0 0,0 1 0,1-1 0,-1 0 0,0 1 0,1-1 0,-1 1 0,1-1 0,-1 0 0,1 1 0,-1-1 0,1 1 0,-2 1 0,1 0 0,0 0 0,0 0 0,0 0 0,1 0 0,-1 1 0,1-1 0,-1 0 0,1 0 0,-1 5 0,1 1 0,0 0 0,1 0 0,0-1 0,4 17 0,-1-14-80,0-1 0,1 1-1,1-1 1,-1 0 0,2 0-1,-1 0 1,1-1 0,0 0-1,1 0 1,0-1 0,0 0 0,1 0-1,0-1 1,0 0 0,0-1-1,13 6 1,22 8-6746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0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0 254 24575,'1'36'0,"5"42"0,-4-65 0,0-1 0,1 1 0,0 0 0,1-1 0,0 0 0,11 20 0,-14-30 0,0 0 0,0 0 0,0 0 0,0 1 0,1-1 0,-1 0 0,1-1 0,-1 1 0,1 0 0,0 0 0,0-1 0,0 1 0,0-1 0,0 1 0,0-1 0,0 0 0,0 0 0,0 0 0,1 0 0,-1 0 0,0-1 0,1 1 0,-1-1 0,1 1 0,-1-1 0,1 0 0,-1 0 0,1 0 0,2-1 0,-1 0 0,0-1 0,0 0 0,0 0 0,0 0 0,-1 0 0,1-1 0,-1 0 0,0 1 0,0-1 0,0-1 0,0 1 0,0 0 0,0-1 0,-1 1 0,0-1 0,2-4 0,16-35 0,-18 35 0,1 0 0,0 1 0,0 0 0,1-1 0,0 1 0,0 1 0,0-1 0,1 1 0,8-9 0,-12 14 0,0 0 0,0 1 0,0-1 0,0 1 0,0-1 0,1 1 0,-1-1 0,0 1 0,0 0 0,0 0 0,0-1 0,1 1 0,-1 0 0,0 0 0,0 0 0,0 0 0,0 0 0,1 1 0,-1-1 0,0 0 0,0 0 0,0 1 0,0-1 0,0 1 0,1-1 0,-1 1 0,0-1 0,0 1 0,0 0 0,-1 0 0,1-1 0,0 1 0,0 0 0,1 2 0,4 4 0,0 0 0,-1 0 0,8 14 0,-3-6 0,-6-10 0,0 0 0,0 0 0,0 0 0,1-1 0,0 0 0,0 0 0,0 0 0,0 0 0,0-1 0,1 0 0,0 0 0,0-1 0,0 1 0,0-1 0,12 2 0,-15-3 0,1-1 0,-1 0 0,1 0 0,-1 0 0,1-1 0,-1 1 0,1-1 0,-1 0 0,1 0 0,-1 0 0,0 0 0,1-1 0,-1 1 0,0-1 0,0 0 0,0 0 0,0 0 0,-1 0 0,1 0 0,0-1 0,-1 1 0,0-1 0,1 0 0,-1 1 0,0-1 0,-1 0 0,1-1 0,0 1 0,-1 0 0,2-4 0,0 0 0,-1-1 0,0 0 0,0 1 0,0-1 0,-1 0 0,0 0 0,-1 0 0,1 0 0,-2 0 0,1 0 0,-1 0 0,-3-14 0,3 18 0,0 0 0,0 0 0,-1 1 0,0-1 0,1 0 0,-1 0 0,0 1 0,-1-1 0,1 1 0,-1 0 0,1 0 0,-1 0 0,0 0 0,0 0 0,-1 0 0,1 1 0,0 0 0,-1-1 0,1 1 0,-1 0 0,0 1 0,0-1 0,0 1 0,0 0 0,0 0 0,-5-1 0,8 2 0,0-1 0,-1 1 0,1 0 0,0-1 0,0 1 0,0 0 0,0 0 0,0 0 0,0 0 0,-1 0 0,1 1 0,0-1 0,0 0 0,0 0 0,0 1 0,0-1 0,0 0 0,0 1 0,0 0 0,0-1 0,0 1 0,0-1 0,0 1 0,0 0 0,0 0 0,0-1 0,1 1 0,-1 0 0,0 0 0,0 0 0,1 0 0,-1 0 0,1 0 0,-1 0 0,1 0 0,-1 0 0,1 0 0,0 0 0,0 0 0,-1 1 0,1-1 0,0 0 0,0 0 0,0 0 0,0 0 0,0 0 0,0 1 0,1 0 0,0 2 0,-1 0 0,1 1 0,1-1 0,-1 0 0,1 0 0,-1 0 0,1 0 0,0 0 0,1-1 0,-1 1 0,5 5 0,1-2 0,0-1 0,0 0 0,0 0 0,1-1 0,0 0 0,0-1 0,0 0 0,1 0 0,-1-1 0,1 0 0,0-1 0,0 0 0,0 0 0,0-1 0,0 0 0,17-2 0,-18 1 0,0 0 0,-1-1 0,1-1 0,-1 1 0,0-1 0,1-1 0,-1 1 0,0-2 0,0 1 0,-1-1 0,1 0 0,-1 0 0,0-1 0,0 0 0,0-1 0,-1 1 0,1-1 0,-1 0 0,9-14 0,-9 9 0,0 0 0,-1-1 0,-1 0 0,0 0 0,0 0 0,-2 0 0,1-1 0,-2 1 0,1-1 0,-2 1 0,0-1 0,0 0 0,-1 1 0,0-1 0,-2 1 0,1-1 0,-1 1 0,-7-18 0,9 28 0,0 0 0,-1 0 0,1 0 0,0 0 0,0 1 0,-1-1 0,1 0 0,-1 1 0,0-1 0,-2-2 0,3 4 0,0 0 0,1-1 0,-1 1 0,0 0 0,0-1 0,1 1 0,-1 0 0,0 0 0,0 0 0,1 0 0,-1 0 0,0 0 0,0 0 0,1 0 0,-1 0 0,0 0 0,0 0 0,1 0 0,-1 0 0,0 1 0,-1-1 0,0 2 0,0 0 0,0-1 0,0 1 0,0 0 0,1 0 0,-1 0 0,0 0 0,1 1 0,0-1 0,-1 0 0,1 1 0,0-1 0,0 1 0,0-1 0,1 1 0,-2 4 0,-3 22 0,2 0 0,1 0 0,1 0 0,1 1 0,2-1 0,1 0 0,1 0 0,1-1 0,2 1 0,1-1 0,23 54 0,-3-33 0,-27-48 0,0 1 0,0 0 0,1-1 0,-1 1 0,1 0 0,-1-1 0,1 0 0,-1 1 0,1-1 0,0 0 0,-1 0 0,1 0 0,0 0 0,0 0 0,0 0 0,0-1 0,0 1 0,0 0 0,0-1 0,0 0 0,0 0 0,0 1 0,3-1 0,-3-1 0,0 0 0,-1 0 0,1 0 0,0 0 0,-1-1 0,1 1 0,-1 0 0,1-1 0,-1 1 0,0-1 0,1 1 0,-1-1 0,0 0 0,0 0 0,0 1 0,0-1 0,0 0 0,-1 0 0,1 0 0,0-3 0,11-46 0,-10 44 0,6-65 0,3-12 0,-11 83 0,0 0 0,0 0 0,1 0 0,-1 0 0,0 0 0,1 0 0,-1 0 0,0 0 0,1 0 0,-1 0 0,1 0 0,0 0 0,-1 0 0,1 0 0,0 0 0,0 0 0,-1 1 0,1-1 0,0 0 0,0 0 0,1 0 0,-1 1 0,0 0 0,0 0 0,0 0 0,-1 0 0,1 0 0,0 0 0,0 1 0,0-1 0,0 0 0,-1 0 0,1 1 0,0-1 0,0 1 0,-1-1 0,1 0 0,0 1 0,-1 0 0,1-1 0,0 1 0,-1-1 0,1 2 0,5 5 0,0 0 0,-1 0 0,8 15 0,-12-20 0,2 2 0,7 14 0,1 1 0,1-1 0,20 22 0,-30-37 0,1 0 0,0 0 0,0 0 0,0 0 0,0 0 0,1 0 0,-1-1 0,1 0 0,0 0 0,-1 0 0,1 0 0,0 0 0,0-1 0,0 1 0,0-1 0,1 0 0,-1-1 0,0 1 0,0-1 0,0 0 0,1 0 0,-1 0 0,0 0 0,6-2 0,-6 0 0,0 1 0,-1-2 0,1 1 0,-1 0 0,0 0 0,0-1 0,0 0 0,0 0 0,0 0 0,0 0 0,-1 0 0,0 0 0,1-1 0,-1 1 0,0-1 0,-1 1 0,3-8 0,2-6 0,0-1 0,4-27 0,-9 36 0,0-1 0,0 1 0,-1-1 0,-1-11 0,1 19 0,-1 0 0,1 0 0,0 0 0,-1 0 0,1 1 0,-1-1 0,0 0 0,0 0 0,1 0 0,-1 1 0,-1-1 0,0-2 0,1 4 0,0-1 0,1 1 0,-1-1 0,0 1 0,1 0 0,-1-1 0,0 1 0,0 0 0,0 0 0,1-1 0,-1 1 0,0 0 0,0 0 0,0 0 0,1 0 0,-1 0 0,0 0 0,0 0 0,0 0 0,0 0 0,1 1 0,-1-1 0,0 0 0,0 0 0,0 1 0,1-1 0,-1 1 0,0-1 0,1 0 0,-2 2 0,-1 0 0,0 1 0,-1 0 0,1 0 0,0 0 0,1 1 0,-1-1 0,1 1 0,-1-1 0,1 1 0,0 0 0,0 0 0,1 0 0,-1 0 0,1 0 0,0 0 0,0 1 0,0-1 0,1 0 0,0 0 0,-1 1 0,2 5 0,-1-3 0,0-1 0,0 1 0,1 0 0,0 0 0,1-1 0,-1 1 0,1-1 0,0 1 0,1-1 0,0 0 0,0 0 0,0 0 0,5 6 0,-4-7 0,1-1 0,0 0 0,1 0 0,-1 0 0,1 0 0,0-1 0,0 0 0,0 0 0,0-1 0,0 1 0,0-1 0,1-1 0,-1 1 0,1-1 0,0 0 0,-1-1 0,1 1 0,0-1 0,7-1 0,-8 0 0,0 1 0,1-1 0,-1 0 0,0-1 0,0 0 0,0 0 0,0 0 0,0 0 0,0-1 0,-1 0 0,1 0 0,-1-1 0,0 1 0,0-1 0,0 0 0,-1-1 0,1 1 0,-1-1 0,0 0 0,4-6 0,-2-1 0,-1-1 0,0 0 0,-1 0 0,-1 0 0,3-17 0,-3 14 0,1-1 0,7-18 0,-11 35 0,0-1 0,0 1 0,0 0 0,0 0 0,0 0 0,0-1 0,0 1 0,0 0 0,0 0 0,0-1 0,0 1 0,0 0 0,0 0 0,0 0 0,0-1 0,1 1 0,-1 0 0,0 0 0,0 0 0,0-1 0,0 1 0,0 0 0,1 0 0,-1 0 0,0 0 0,0-1 0,0 1 0,0 0 0,1 0 0,-1 0 0,0 0 0,0 0 0,0 0 0,1 0 0,-1 0 0,0-1 0,0 1 0,1 0 0,-1 0 0,0 0 0,0 0 0,0 0 0,1 0 0,-1 0 0,0 0 0,0 1 0,1-1 0,-1 0 0,0 0 0,6 14 0,-1 22 0,17 161 0,-22-195 0,1 1 0,-1-1 0,1 1 0,0-1 0,0 1 0,0-1 0,0 1 0,0-1 0,0 1 0,1-1 0,-1 0 0,1 0 0,-1 0 0,5 3 0,-5-4 0,0 0 0,0-1 0,0 0 0,0 1 0,1-1 0,-1 0 0,0 0 0,1 1 0,-1-1 0,0 0 0,0 0 0,1 0 0,-1-1 0,0 1 0,0 0 0,1 0 0,-1-1 0,0 1 0,0-1 0,1 1 0,-1-1 0,0 1 0,0-1 0,0 0 0,0 1 0,0-1 0,0 0 0,0 0 0,0 0 0,0 0 0,-1 0 0,2-1 0,11-14 0,0 0 0,-1 0 0,0-1 0,-2-1 0,10-21 0,-11 20 0,1 1 0,1-1 0,1 2 0,23-28 0,-34 44 0,0-1 0,0 1 0,0-1 0,1 1 0,-1 0 0,0 0 0,1-1 0,-1 1 0,1 0 0,-1 0 0,1 0 0,0 1 0,0-1 0,-1 0 0,1 1 0,0-1 0,0 1 0,-1-1 0,1 1 0,0 0 0,0 0 0,0 0 0,0 0 0,0 0 0,0 0 0,-1 0 0,1 1 0,0-1 0,0 1 0,0-1 0,-1 1 0,1 0 0,0 0 0,-1 0 0,1 0 0,-1 0 0,1 0 0,-1 0 0,1 0 0,-1 1 0,0-1 0,1 0 0,-1 1 0,0-1 0,2 4 0,5 8 0,-1 0 0,1 1 0,-2 0 0,8 24 0,-7-18 0,-2-7-195,0 0 0,1-1 0,0 1 0,1-1 0,1 0 0,16 20 0,-4-14-6631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0.6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24575,'0'113'0,"6"0"0,35 200 0,-38-296 0,8 32 0,-10-46 0,1 0 0,-1 0 0,0 0 0,1 0 0,-1 0 0,1 0 0,0 0 0,0 0 0,0 0 0,0-1 0,4 4 0,-5-6 0,-1 1 0,1-1 0,0 0 0,0 0 0,0 1 0,-1-1 0,1 0 0,0 0 0,0 0 0,0 0 0,0 1 0,-1-1 0,1-1 0,0 1 0,0 0 0,0 0 0,0 0 0,-1 0 0,1 0 0,0-1 0,0 1 0,0 0 0,-1-1 0,1 1 0,0-1 0,0 1 0,-1-1 0,1 1 0,-1-1 0,1 1 0,0-1 0,-1 0 0,1 1 0,-1-1 0,1 0 0,-1 0 0,1-1 0,17-30 0,-18 31 0,15-38 0,10-39 0,11-32 0,-30 96 0,0 1 0,1 0 0,0 0 0,1 1 0,15-19 0,-21 28 0,1 1 0,-1-1 0,0 1 0,0 0 0,1 0 0,0 0 0,-1 0 0,1 1 0,0-1 0,0 0 0,0 1 0,0 0 0,0 0 0,0 0 0,0 0 0,0 1 0,0-1 0,0 1 0,0-1 0,4 1 0,-4 1 0,0 0 0,0-1 0,0 1 0,-1 0 0,1 1 0,0-1 0,-1 0 0,1 1 0,-1-1 0,0 1 0,1 0 0,-1 0 0,0 0 0,0 0 0,0 0 0,0 0 0,-1 1 0,1-1 0,-1 1 0,1-1 0,-1 1 0,2 4 0,0 0 5,-1-1 0,0 1 0,0 0 0,0 0 0,-1 0 0,0 1 0,-1-1 0,1 0 0,-1 0 0,-1 0 0,1 1 0,-1-1 0,-1 0 0,1 0 0,-1 0 0,0 0 0,-1 0 0,0-1 0,0 1 0,0-1 0,-1 0 0,0 0 0,-8 10 0,5-8-98,0 0 0,-1 0 1,0-1-1,0 0 0,-1 0 0,0-1 0,0 0 0,0-1 1,-1 0-1,0 0 0,0-1 0,0 0 0,-1-1 1,1 0-1,-13 1 0,-6-1-6733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1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24575,'4'0'0,"11"0"0,16 0 0,16 0 0,13 0 0,10 0 0,7 0 0,-2 0 0,-8 0 0,-16 0-8191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1.8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 24575,'26'0'0,"28"0"0,17 0 0,14 0 0,7 0 0,0-5 0,-1-1 0,-17 1-8191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2.2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51 24575,'-2'0'0,"0"0"0,1 1 0,-1-1 0,0 1 0,1 0 0,-1-1 0,1 1 0,-1 0 0,1 0 0,-1 0 0,1 0 0,0 0 0,-1 0 0,1 0 0,0 1 0,0-1 0,0 0 0,0 1 0,0-1 0,0 1 0,1-1 0,-1 1 0,0-1 0,1 1 0,-2 2 0,-10 46 0,12-47 0,-2 10 0,0 1 0,1-1 0,0 1 0,1 0 0,1-1 0,0 1 0,1-1 0,1 1 0,7 24 0,-6-29 0,0 0 0,0 0 0,1-1 0,0 0 0,1 0 0,-1 0 0,2 0 0,-1-1 0,1 0 0,0 0 0,0-1 0,1 0 0,0 0 0,15 7 0,-14-8 0,0 0 0,0-1 0,0-1 0,1 0 0,-1 0 0,1 0 0,0-1 0,12 0 0,-18-1 0,0-1 0,0 0 0,0-1 0,0 1 0,0-1 0,0 1 0,0-1 0,0 0 0,0-1 0,0 1 0,0-1 0,0 0 0,-1 1 0,1-2 0,-1 1 0,0 0 0,1-1 0,-1 1 0,0-1 0,0 0 0,-1 0 0,5-6 0,-1-2 0,-1 1 0,0-2 0,0 1 0,-1 0 0,-1-1 0,0 0 0,-1 1 0,0-1 0,1-23 0,-2 16 0,-2 0 0,0 0 0,-1 0 0,0 0 0,-9-29 0,9 40 0,-1 1 0,1 0 0,-1 0 0,-1 0 0,0 0 0,0 0 0,0 1 0,0 0 0,-1 0 0,0 0 0,-1 0 0,1 1 0,-7-5 0,7 6 0,-1 1 0,1 0 0,-1 0 0,0 1 0,0-1 0,0 1 0,0 1 0,0-1 0,0 1 0,0 0 0,-1 0 0,1 1 0,0 0 0,-1 0 0,1 0 0,-8 2 0,-30 8-1365,5 1-5461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2.6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174 271 24575,'-57'-39'0,"41"30"0,0-2 0,1 1 0,0-2 0,1 0 0,-16-18 0,29 29 0,0 0 0,0 1 0,1-1 0,-1 0 0,0 0 0,0 0 0,1 0 0,-1 0 0,1 0 0,-1 0 0,1 0 0,-1 0 0,1 0 0,0 0 0,-1-1 0,1 1 0,0 0 0,0 0 0,0 0 0,0 0 0,0 0 0,0-1 0,0 1 0,0 0 0,0 0 0,1 0 0,-1 0 0,0 0 0,1 0 0,-1 0 0,1-1 0,-1 1 0,1 1 0,0-1 0,-1 0 0,1 0 0,0 0 0,0 0 0,0 0 0,-1 0 0,1 1 0,0-1 0,0 0 0,0 1 0,0-1 0,0 1 0,0-1 0,0 1 0,1 0 0,1-1 0,8-3 0,0 1 0,0 0 0,0 1 0,13-1 0,-18 2 0,332-22 0,-246 19 0,-83 4 0,43-4 0,-50 4 0,0-1 0,0 1 0,0 0 0,0-1 0,0 1 0,0-1 0,0 0 0,0 1 0,-1-1 0,1 0 0,0 0 0,0 0 0,-1-1 0,1 1 0,0 0 0,-1-1 0,1 1 0,-1-1 0,2-2 0,-3 3-33,0 0 1,0 0-1,-1 0 0,1 0 0,0 0 0,-1 0 0,1 0 0,0 1 0,-1-1 0,1 0 1,-1 0-1,0 0 0,1 0 0,-1 1 0,0-1 0,1 0 0,-1 0 0,0 1 1,0-1-1,0 1 0,0-1 0,1 1 0,-1-1 0,0 1 0,-1-1 0,0 0-477,-18-10-6316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2.6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48 24575,'0'5'0,"1"0"0,0 0 0,0 0 0,0 1 0,1-1 0,-1 0 0,1-1 0,1 1 0,2 5 0,30 43 0,-22-34 0,-11-16 0,30 38 0,-30-39 0,-1-1 0,0 1 0,0-1 0,1 1 0,-1-1 0,0 0 0,1 0 0,-1 0 0,1 0 0,0 0 0,-1 0 0,1 0 0,0-1 0,-1 1 0,1-1 0,0 1 0,0-1 0,0 1 0,-1-1 0,1 0 0,0 0 0,0 0 0,3 0 0,-4-1 0,1-1 0,-1 1 0,1 0 0,-1 0 0,0-1 0,0 1 0,0-1 0,0 1 0,0-1 0,0 1 0,0-1 0,0 0 0,0 1 0,-1-1 0,1 0 0,-1 0 0,1 0 0,-1 1 0,0-1 0,0-3 0,2-46 0,-2 40 0,-3-120 0,6 122 34,3 16-378,-1-3-711,6 7-5771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24575,'1'5'0,"1"-1"0,0 0 0,0 0 0,0 0 0,0-1 0,1 1 0,-1 0 0,1-1 0,0 1 0,0-1 0,0 0 0,5 3 0,52 43 0,-44-39 0,1 0 0,1-2 0,19 9 0,5 1 0,-41-18 0,0 0 0,-1 0 0,1 0 0,0 0 0,-1 1 0,1-1 0,-1 0 0,1 0 0,-1 1 0,1-1 0,-1 0 0,1 1 0,-1-1 0,1 1 0,-1-1 0,1 1 0,-1-1 0,1 1 0,-1-1 0,0 1 0,1-1 0,-1 1 0,0-1 0,1 1 0,-1-1 0,0 1 0,0 0 0,0-1 0,0 1 0,0-1 0,1 1 0,-1 0 0,0-1 0,0 1 0,0 0 0,-1-1 0,1 1 0,0-1 0,0 1 0,0 0 0,0-1 0,-1 1 0,1-1 0,-1 2 0,-25 21 0,8-9 0,8-3-227,0 2-1,1-1 1,0 1-1,1 1 1,-8 17-1,1 0-6598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266 0 24575,'-8'5'0,"-13"14"0,-11 13 0,-5 15 0,-5 13 0,1 8 0,6 12 0,10 5 0,9 2 0,7-6 0,14-7 0,11-12 0,12-16 0,13-16 0,10-14 0,-4-9-8191</inkml:trace>
  <inkml:trace contextRef="#ctx0" brushRef="#br0" timeOffset="1">450 366 24575,'0'27'0,"0"18"0,0 5 0,0 4 0,0-4 0,4-5 0,2-15 0,-1-13-8191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3.8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0 24575,'-9'18'0,"-3"15"0,0 10 0,3 11 0,2 6 0,3-7-8191</inkml:trace>
  <inkml:trace contextRef="#ctx0" brushRef="#br0" timeOffset="1">131 472 24575,'0'4'0,"0"7"0,0 4 0,0 6 0,4-2 0,6-8 0,6-15 0,1-7-8191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4.3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54 24575,'-3'4'0,"0"0"0,1 0 0,0 0 0,0 1 0,0-1 0,0 0 0,1 1 0,-1-1 0,1 1 0,0 0 0,0 6 0,-2 52 0,3-59 0,0-1 0,1 1 0,-1 0 0,1-1 0,0 1 0,0-1 0,0 1 0,0-1 0,1 1 0,-1-1 0,1 0 0,0 1 0,0-1 0,0 0 0,0 0 0,1-1 0,-1 1 0,1 0 0,0-1 0,0 1 0,0-1 0,3 2 0,-3-3 0,0 0 0,-1 0 0,1 0 0,0 0 0,-1 0 0,1-1 0,0 1 0,0-1 0,0 0 0,-1 0 0,1 0 0,0 0 0,0-1 0,0 1 0,-1-1 0,1 1 0,0-1 0,0 0 0,-1 0 0,1 0 0,-1-1 0,1 1 0,-1 0 0,0-1 0,1 0 0,-1 0 0,0 1 0,0-1 0,2-3 0,3-3 0,-1-1 0,1 1 0,-2-1 0,1-1 0,-1 1 0,-1-1 0,7-20 0,-9 25 0,0 0 0,-1-1 0,1 1 0,-1-1 0,-1 0 0,1 1 0,-1-1 0,0 0 0,0 1 0,-1-1 0,1 1 0,-1-1 0,0 0 0,-1 1 0,0 0 0,-3-10 0,3 12 0,-1 1 0,1-1 0,0 0 0,-1 1 0,1-1 0,-1 1 0,0 0 0,0 0 0,0 0 0,0 0 0,0 0 0,0 1 0,0-1 0,-1 1 0,1 0 0,0 0 0,-1 0 0,1 1 0,-1-1 0,1 1 0,-1 0 0,1 0 0,-1 0 0,1 0 0,-1 0 0,1 1 0,-7 1 0,5 0 0,0-1 0,-1 1 0,1 0 0,0 0 0,0 0 0,0 1 0,0 0 0,1 0 0,-1 0 0,1 1 0,0-1 0,0 1 0,0 0 0,0 0 0,1 0 0,-1 1 0,-2 4 0,2-1 0,1-1 0,0 1 0,0-1 0,0 1 0,1 0 0,0 0 0,1 0 0,0 0 0,0 0 0,1 0 0,0 0 0,0 0 0,1 0 0,0 0 0,0 0 0,1 0 0,0 0 0,4 9 0,-2-8 0,0-1 0,1-1 0,0 1 0,0-1 0,0 0 0,1 0 0,0 0 0,1-1 0,-1 0 0,1 0 0,1-1 0,-1 0 0,1 0 0,0 0 0,0-1 0,11 4 0,40 11-1365,-2-6-5461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 24575,'0'9'0,"-1"0"0,0-1 0,-5 17 0,-1 12 0,0 14 0,3 1 0,3 0 0,1 0 0,11 78 0,-10-124 0,1-1 0,-1 0 0,1 0 0,0 1 0,0-2 0,0 1 0,1 0 0,-1 0 0,1-1 0,1 1 0,3 3 0,-6-6 0,0-1 0,1 0 0,-1 0 0,1 0 0,-1 0 0,0 0 0,1 0 0,0 0 0,-1-1 0,1 1 0,0-1 0,-1 1 0,1-1 0,0 1 0,-1-1 0,1 0 0,0 0 0,0 0 0,0 0 0,-1 0 0,1 0 0,0-1 0,-1 1 0,1 0 0,0-1 0,0 0 0,-1 1 0,1-1 0,-1 0 0,1 0 0,-1 0 0,1 0 0,-1 0 0,1 0 0,-1 0 0,2-3 0,4-2 0,0-2 0,-1 1 0,0-1 0,0 0 0,-1 0 0,0-1 0,4-9 0,26-71 0,-20 49 0,-10 24 0,10-23 0,-15 37 0,1 1 0,0-1 0,0 0 0,0 1 0,0-1 0,0 1 0,0-1 0,1 1 0,-1-1 0,0 1 0,1 0 0,-1-1 0,1 1 0,-1 0 0,4-1 0,-4 1 0,0 1 0,0 0 0,0 0 0,0 1 0,0-1 0,0 0 0,0 0 0,0 0 0,0 1 0,0-1 0,0 0 0,-1 1 0,1-1 0,0 1 0,0-1 0,0 1 0,0-1 0,-1 1 0,1 0 0,0-1 0,-1 1 0,1 0 0,0-1 0,-1 1 0,1 0 0,-1 0 0,1 1 0,13 27 0,-12-26 0,7 21 0,25 51 0,-32-70 0,1 0 0,0 0 0,1 0 0,-1-1 0,1 1 0,0-1 0,0 0 0,0 0 0,1 0 0,-1-1 0,6 4 0,-8-6 0,-1 0 0,1-1 0,-1 1 0,0-1 0,1 1 0,-1-1 0,1 0 0,-1 1 0,1-1 0,-1 0 0,1 0 0,0 0 0,-1 0 0,1 0 0,-1 0 0,1-1 0,-1 1 0,1 0 0,-1-1 0,1 1 0,-1-1 0,2 0 0,0-1 0,-1 0 0,1 0 0,-1 0 0,0 0 0,0-1 0,0 1 0,0-1 0,0 1 0,0-1 0,1-3 0,3-6 0,-1-1 0,0 1 0,-1-1 0,3-14 0,-1-9 0,-6 34 0,0 0 0,1 0 0,-1 0 0,0 0 0,0 0 0,-1 0 0,1 0 0,0 0 0,-1 0 0,1 1 0,-1-1 0,0 0 0,1 0 0,-1 0 0,-2-2 0,3 4 0,-1 1 0,1-1 0,-1 0 0,1 1 0,-1-1 0,1 0 0,-1 1 0,1-1 0,-1 0 0,1 1 0,0-1 0,-1 1 0,1-1 0,-1 1 0,1-1 0,0 1 0,0-1 0,-1 1 0,1 0 0,0-1 0,0 1 0,0-1 0,-1 1 0,1-1 0,0 1 0,0 0 0,0-1 0,0 1 0,0 0 0,0 0 0,-4 23 0,4-18 0,0 1 0,1-1 0,0 0 0,0 0 0,1 0 0,-1 0 0,1 0 0,1 0 0,-1-1 0,1 1 0,4 6 0,-6-9 0,1-1 0,0 1 0,0 0 0,0-1 0,0 0 0,0 1 0,0-1 0,1 0 0,-1 0 0,1 0 0,0-1 0,-1 1 0,1 0 0,0-1 0,0 0 0,0 0 0,0 0 0,0 0 0,0 0 0,0-1 0,0 1 0,0-1 0,6 0 0,-7 0 0,-1 0 0,1 0 0,-1-1 0,1 1 0,-1-1 0,1 1 0,-1-1 0,1 0 0,-1 0 0,1 1 0,-1-1 0,0 0 0,1 0 0,-1 0 0,0-1 0,0 1 0,0 0 0,0 0 0,0-1 0,0 1 0,0 0 0,0-1 0,-1 1 0,1-1 0,-1 1 0,1-1 0,-1 1 0,1-1 0,-1 1 0,0-1 0,1 0 0,-1-2 0,0 0 0,0 0 0,0 0 0,-1 0 0,1 0 0,-1 0 0,0 0 0,0 0 0,0 0 0,-1 0 0,1 1 0,-1-1 0,-2-4 0,-23-21 0,-2-5 0,29 33 0,-1 1 0,1-1 0,0 1 0,0-1 0,-1 0 0,1 1 0,0-1 0,0 1 0,0-1 0,0 0 0,0 1 0,0-1 0,0 0 0,0 1 0,0-1 0,0 0 0,0 1 0,0-1 0,0 1 0,0-1 0,1 0 0,-1 1 0,0-1 0,1 1 0,-1-1 0,0 0 0,1 1 0,-1-1 0,0 1 0,1-1 0,-1 1 0,1 0 0,-1-1 0,1 1 0,-1-1 0,1 1 0,-1 0 0,1-1 0,0 1 0,-1 0 0,1 0 0,-1 0 0,1-1 0,0 1 0,-1 0 0,1 0 0,0 0 0,-1 0 0,2 0 0,39-4 0,-36 4 0,17 0 0,-4-1 0,-1 0 0,1 1 0,-1 2 0,1 0 0,19 4 0,-35-5 0,0-1 0,-1 0 0,1 1 0,-1-1 0,1 1 0,-1 0 0,1-1 0,-1 1 0,1 0 0,-1 0 0,0 0 0,0 0 0,1 0 0,-1 0 0,0 1 0,0-1 0,0 0 0,0 1 0,0-1 0,0 0 0,-1 1 0,1-1 0,0 1 0,-1-1 0,1 1 0,-1-1 0,0 1 0,1 0 0,-1 1 0,0 4 0,-1-1 0,0 1 0,0-1 0,-1 1 0,0-1 0,-3 8 0,-7 27 0,12-39 0,0 0 0,-1 0 0,1 0 0,0 0 0,0 0 0,0 0 0,1 0 0,-1 0 0,0 0 0,1 0 0,-1 0 0,1 0 0,0 0 0,0-1 0,1 4 0,-1-3 0,0-1 0,0 0 0,0 0 0,0 0 0,-1 0 0,1 0 0,1 0 0,-1-1 0,0 1 0,0 0 0,0 0 0,0-1 0,0 1 0,1-1 0,-1 1 0,0-1 0,0 0 0,1 1 0,-1-1 0,0 0 0,1 0 0,-1 0 0,0 0 0,1 0 0,-1 0 0,0 0 0,1 0 0,-1-1 0,0 1 0,1 0 0,-1-1 0,0 1 0,0-1 0,1 1 0,-1-1 0,0 0 0,0 0 0,0 1 0,0-1 0,0 0 0,0 0 0,1-2 0,3-2 0,1 0 0,-2 0 0,1-1 0,-1 0 0,1 0 0,3-9 0,16-45 0,-21 48 0,1 1 0,0-1 0,1 1 0,1 0 0,11-18 0,-16 29 0,-1-1 0,0 0 0,1 1 0,-1-1 0,1 1 0,-1-1 0,1 1 0,-1-1 0,1 1 0,-1-1 0,1 1 0,-1 0 0,1-1 0,0 1 0,-1 0 0,1-1 0,0 1 0,-1 0 0,1 0 0,0 0 0,-1 0 0,1 0 0,0-1 0,0 1 0,-1 0 0,1 1 0,1-1 0,-1 0 0,0 1 0,0 0 0,0 0 0,0-1 0,0 1 0,0 0 0,0 0 0,0 0 0,0 0 0,0 0 0,0 0 0,-1 1 0,1-1 0,0 1 0,16 50 0,-15-45 0,4 13 0,20 67 0,-23-79 0,1-1 0,-1 1 0,1-1 0,0 0 0,1 1 0,0-2 0,0 1 0,8 7 0,-12-12 0,1-1 0,0 1 0,0 0 0,0-1 0,0 0 0,0 1 0,0-1 0,0 0 0,0 0 0,1 0 0,-1-1 0,0 1 0,0-1 0,1 1 0,-1-1 0,1 1 0,-1-1 0,0 0 0,1 0 0,3-1 0,-3 0 0,1 0 0,-1 0 0,0-1 0,0 1 0,0-1 0,0 0 0,-1 0 0,1 0 0,0 0 0,-1 0 0,1-1 0,3-4 0,1-3 0,0 1 0,-1-1 0,-1 0 0,0 0 0,0-1 0,-1 1 0,5-19 0,1-24 0,-7 34 0,0-1 0,2 1 0,8-21 0,-13 39 0,0 0 0,1 0 0,-1 0 0,0 0 0,1 0 0,0 0 0,-1 0 0,1 0 0,0 0 0,-1 0 0,1 0 0,0 0 0,0 0 0,0 0 0,0 1 0,-1-1 0,1 0 0,2 0 0,-2 1 0,-1 0 0,1 0 0,-1 0 0,1 0 0,0 0 0,-1 0 0,1 1 0,-1-1 0,1 0 0,0 0 0,-1 1 0,1-1 0,-1 0 0,1 1 0,-1-1 0,1 0 0,-1 1 0,0-1 0,1 1 0,-1-1 0,1 1 0,-1-1 0,0 1 0,1 0 0,3 6 0,0 0 0,-1 1 0,5 15 0,-5-17 0,9 38 0,-8-28 0,0 0 0,1-1 0,12 25 0,-15-36 0,0-1 0,0 1 0,0-1 0,0 0 0,1 0 0,0 0 0,-1 0 0,1 0 0,0 0 0,1-1 0,-1 1 0,0-1 0,1 0 0,-1 0 0,1 0 0,0-1 0,-1 1 0,1-1 0,7 1 0,-8-1 0,0-1 0,0 0 0,1 0 0,-1 0 0,0-1 0,0 1 0,0-1 0,1 0 0,-1 0 0,0 0 0,0 0 0,0 0 0,0-1 0,0 1 0,-1-1 0,1 0 0,0 0 0,-1 0 0,1 0 0,-1 0 0,0-1 0,0 1 0,0-1 0,0 1 0,0-1 0,0 0 0,-1 0 0,1 0 0,1-5 0,2-5 0,0 0 0,-1 0 0,0-1 0,-1 0 0,3-20 0,-6 29 0,3-38 0,-4 40 0,1 1 0,0 0 0,0-1 0,-1 1 0,1 0 0,-1 0 0,1 0 0,-1-1 0,0 1 0,0 0 0,0 0 0,0 0 0,-1 0 0,1 0 0,-3-3 0,3 5 0,1 0 0,-1-1 0,1 1 0,-1 0 0,1-1 0,-1 1 0,1 0 0,-1 0 0,1-1 0,-1 1 0,1 0 0,-1 0 0,0 0 0,1 0 0,-1 0 0,1 0 0,-1 0 0,1 0 0,-1 0 0,0 0 0,1 0 0,-1 0 0,1 0 0,-1 1 0,1-1 0,-1 0 0,0 0 0,1 1 0,-1-1 0,1 0 0,0 1 0,-1-1 0,1 0 0,-1 1 0,1-1 0,-1 1 0,1-1 0,0 0 0,-1 1 0,1-1 0,0 1 0,-1 0 0,1-1 0,0 1 0,0-1 0,-1 2 0,-9 27 0,5-5 0,-3 36 0,7-50 0,0-1 0,1 1 0,1-1 0,0 1 0,0-1 0,4 18 0,-4-25 0,0 0 0,0 0 0,0 0 0,0 0 0,0 0 0,0 0 0,1 0 0,-1 0 0,1 0 0,-1-1 0,1 1 0,-1-1 0,1 1 0,0-1 0,0 0 0,0 1 0,0-1 0,0 0 0,0 0 0,0 0 0,0-1 0,0 1 0,1 0 0,-1-1 0,0 0 0,0 1 0,1-1 0,2 0 0,-2 0 0,0-1 0,0 1 0,0 0 0,0-1 0,0 0 0,-1 0 0,1 0 0,0 0 0,0 0 0,-1-1 0,1 1 0,-1-1 0,1 1 0,-1-1 0,0 0 0,0 0 0,0 0 0,0 0 0,0-1 0,0 1 0,2-4 0,0-3 0,-1 0 0,0 0 0,0-1 0,0 1 0,-1-1 0,-1 0 0,0 1 0,0-1 0,-1 0 0,0 0 0,-1 0 0,0 0 0,0 1 0,-1-1 0,-6-15 0,8 23 0,-1 1 0,0-1 0,1 1 0,-1-1 0,1 0 0,-1 1 0,1-1 0,0 0 0,0 1 0,0-1 0,0 0 0,0 1 0,0-1 0,0 0 0,0 1 0,1-1 0,-1 0 0,0 1 0,1-1 0,0 0 0,-1 1 0,1-1 0,1-1 0,0 2 0,1 0 0,-1 0 0,0 0 0,1 0 0,-1 1 0,0-1 0,1 1 0,-1 0 0,1-1 0,-1 1 0,1 0 0,-1 0 0,1 1 0,-1-1 0,1 0 0,2 2 0,60 9 0,-33-3 0,1-3 0,0 0 0,0-3 0,1 0 0,44-5 0,-76 3 0,1 0 0,-1 0 0,0-1 0,0 0 0,1 1 0,-1-1 0,0 0 0,0 0 0,0 0 0,0 0 0,0 0 0,0-1 0,0 1 0,0-1 0,0 1 0,1-3 0,-2 4 0,-1-1 0,0 1 0,0-1 0,1 0 0,-1 1 0,0-1 0,0 1 0,0-1 0,0 1 0,0-1 0,0 1 0,0-1 0,0 0 0,0 1 0,0-1 0,0 1 0,0-1 0,0 1 0,-1-1 0,1 0 0,0 1 0,0-1 0,0 1 0,-1-1 0,0-1 0,-1 1 0,1-1 0,0 1 0,-1-1 0,1 1 0,-1 0 0,0 0 0,1 0 0,-1 0 0,-2-1 0,-4-2 0,0 1 0,0 0 0,1 1 0,-2 0 0,1 0 0,0 1 0,0-1 0,-1 2 0,1 0 0,0 0 0,-1 0 0,1 1 0,-12 2 0,16-2 0,-1 0 0,1 0 0,0 1 0,0-1 0,0 1 0,0 0 0,1 0 0,-1 0 0,0 0 0,1 1 0,0 0 0,-1-1 0,1 1 0,0 0 0,0 1 0,1-1 0,-1 0 0,1 1 0,0 0 0,-1-1 0,2 1 0,-1 0 0,0 0 0,1 0 0,0 0 0,0 1 0,0-1 0,0 4 0,0-5 0,1 0 0,0 0 0,0 0 0,0 0 0,0 0 0,1 0 0,-1 0 0,1 0 0,-1-1 0,1 1 0,0 0 0,0 0 0,1-1 0,-1 1 0,1 0 0,-1-1 0,1 0 0,0 1 0,3 2 0,-2-2 0,0 0 0,1-1 0,0 1 0,0-1 0,-1 0 0,1 0 0,1 0 0,-1-1 0,0 0 0,0 1 0,1-1 0,3 0 0,0 0 0,0 0 0,0-1 0,0 0 0,0 0 0,0-1 0,0 0 0,0-1 0,0 1 0,-1-1 0,1-1 0,-1 1 0,1-1 0,-1-1 0,9-5 0,-11 5 0,0-1 0,0 1 0,-1-1 0,1-1 0,3-5 0,13-15 0,-21 26 0,0 0 0,1 0 0,-1 0 0,0 0 0,0-1 0,0 1 0,0 0 0,0 0 0,0 0 0,0 0 0,1 0 0,-1 0 0,0 0 0,0-1 0,0 1 0,0 0 0,0 0 0,1 0 0,-1 0 0,0 0 0,0 0 0,0 0 0,0 0 0,1 0 0,-1 0 0,0 0 0,0 0 0,0 0 0,0 0 0,0 0 0,1 0 0,-1 0 0,0 0 0,0 0 0,0 0 0,0 0 0,1 0 0,-1 1 0,0-1 0,0 0 0,0 0 0,0 0 0,0 0 0,0 0 0,1 0 0,-1 1 0,2 10 0,-4 21 0,1-28 0,-12 282 0,0-3 0,12-270 0,-1 1 0,0-1 0,-1 0 0,-8 22 0,11-33 0,-1 0 0,1-1 0,-1 1 0,0 0 0,0-1 0,0 1 0,1-1 0,-2 1 0,1-1 0,0 0 0,0 1 0,0-1 0,-1 0 0,1 0 0,0 0 0,-1 0 0,1 0 0,-1 0 0,1 0 0,-1 0 0,0-1 0,1 1 0,-1 0 0,0-1 0,1 0 0,-1 1 0,0-1 0,0 0 0,0 0 0,1 0 0,-1 0 0,0 0 0,0 0 0,1-1 0,-1 1 0,0-1 0,1 1 0,-1-1 0,0 1 0,1-1 0,-1 0 0,1 0 0,-1 0 0,-2-2 0,-4-3 0,0 0 0,1-1 0,-1 0 0,1 0 0,1-1 0,-1 0 0,1 0 0,1-1 0,-1 1 0,1-1 0,-5-13 0,0-4 0,0 0 0,2-1 0,-5-27 0,10 41 0,1 0 0,1 0 0,0 1 0,0-1 0,1 0 0,1 0 0,0 0 0,1 0 0,0 0 0,1 1 0,1-1 0,0 1 0,0 0 0,1 0 0,1 0 0,0 1 0,1 0 0,0 0 0,0 1 0,1-1 0,1 2 0,10-12 0,44-31-1365,0 8-5461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7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69 122 24575,'5'-8'0,"-12"9"0,-15 14 0,16-9 0,1 1 0,0-1 0,0 1 0,1 0 0,0 1 0,0-1 0,-4 13 0,8-19 0,-1 1 0,0-1 0,1 1 0,-1-1 0,1 1 0,0-1 0,0 1 0,-1 0 0,1-1 0,0 1 0,0 0 0,0-1 0,1 1 0,-1 0 0,0-1 0,1 1 0,-1-1 0,1 1 0,-1-1 0,1 1 0,0-1 0,-1 1 0,1-1 0,0 0 0,0 1 0,0-1 0,0 0 0,0 0 0,1 1 0,-1-1 0,0 0 0,1 0 0,-1-1 0,0 1 0,1 0 0,-1 0 0,1-1 0,-1 1 0,1 0 0,-1-1 0,1 0 0,0 1 0,-1-1 0,1 0 0,2 0 0,0 0 0,0 0 0,0 0 0,1 0 0,-1-1 0,0 0 0,0 1 0,0-2 0,0 1 0,0 0 0,0-1 0,0 0 0,-1 0 0,1 0 0,-1 0 0,1 0 0,-1-1 0,0 0 0,0 1 0,0-1 0,0-1 0,0 1 0,-1 0 0,4-5 0,-3 4 0,-1-1 0,1 1 0,-1-1 0,1 0 0,-1 1 0,-1-1 0,1 0 0,-1 0 0,0 0 0,0 0 0,0 0 0,-1-1 0,1 1 0,-1 0 0,-1 0 0,1 0 0,-1 0 0,-2-9 0,3 12 0,-1 1 0,1-1 0,-1 0 0,0 0 0,0 1 0,0-1 0,0 0 0,0 1 0,0-1 0,0 1 0,0-1 0,-1 1 0,1 0 0,0-1 0,-1 1 0,1 0 0,-1 0 0,0 0 0,1 0 0,-1 0 0,0 1 0,0-1 0,1 0 0,-1 1 0,0-1 0,0 1 0,0 0 0,0 0 0,0 0 0,0 0 0,0 0 0,1 0 0,-1 0 0,0 0 0,0 1 0,-2 0 0,0 0 0,1 0 0,-1 1 0,0 0 0,1-1 0,-1 1 0,1 1 0,0-1 0,-1 0 0,1 1 0,0 0 0,1-1 0,-1 1 0,0 0 0,1 1 0,0-1 0,-3 5 0,2-1 0,0 0 0,0 0 0,1 0 0,0 0 0,0 1 0,1-1 0,0 1 0,0-1 0,0 1 0,1-1 0,2 12 0,-2-15 0,1 0 0,0 0 0,0 0 0,0 0 0,1 0 0,-1 0 0,1 0 0,0 0 0,0-1 0,0 1 0,1-1 0,-1 0 0,1 1 0,0-1 0,0 0 0,0-1 0,0 1 0,1 0 0,-1-1 0,0 0 0,1 0 0,4 2 0,-1-1 0,0 0 0,0-1 0,0 0 0,0 0 0,0 0 0,0-1 0,1 0 0,-1-1 0,0 0 0,1 0 0,-1 0 0,0-1 0,0 0 0,0-1 0,1 1 0,-1-1 0,0-1 0,-1 1 0,1-1 0,0 0 0,9-7 0,-8 4 0,-1 0 0,0 0 0,0-1 0,0 0 0,-1 0 0,0 0 0,0-1 0,-1 0 0,0 0 0,0 0 0,-1-1 0,0 0 0,-1 0 0,0 0 0,0 0 0,1-11 0,2-35 0,-7 77 0,-1 0 0,1 0 0,2 0 0,3 34 0,-3-51 0,0 0 0,-1-1 0,1 1 0,1 0 0,-1 0 0,1-1 0,0 1 0,0-1 0,0 0 0,1 1 0,-1-1 0,1 0 0,0 0 0,0-1 0,0 1 0,1-1 0,0 1 0,-1-1 0,1 0 0,0 0 0,0-1 0,1 1 0,7 2 0,-8-4 0,0 0 0,0-1 0,0 1 0,0-1 0,0 0 0,1 0 0,-1-1 0,0 1 0,0-1 0,0 0 0,0 0 0,0 0 0,0-1 0,0 1 0,-1-1 0,1 0 0,0 0 0,-1 0 0,1-1 0,-1 1 0,0-1 0,0 0 0,0 0 0,0 0 0,3-5 0,1-1 0,0 0 0,0 0 0,-1-1 0,-1 0 0,1-1 0,-2 1 0,8-23 0,-7 4 0,-3 18 0,4 32 0,-5-14 0,1 1 0,0-1 0,0 1 0,1-1 0,0 0 0,0 0 0,1 0 0,0 0 0,0-1 0,1 1 0,0-1 0,0 0 0,0-1 0,1 1 0,7 5 0,-9-8 0,0-1 0,0 1 0,0-1 0,0 0 0,1 0 0,-1-1 0,1 1 0,-1-1 0,1 0 0,0-1 0,-1 1 0,1-1 0,0 1 0,-1-1 0,1-1 0,0 1 0,-1-1 0,1 0 0,-1 0 0,1 0 0,-1 0 0,1-1 0,-1 0 0,0 0 0,1 0 0,5-5 0,-1 1 0,0 0 0,-1-1 0,0 0 0,-1-1 0,1 1 0,-2-2 0,1 1 0,-1-1 0,0 1 0,-1-2 0,0 1 0,0-1 0,-1 1 0,0-1 0,4-21 0,-22 111 0,13-75 0,1 0 0,0 1 0,0-1 0,0 0 0,1 1 0,-1-1 0,1 0 0,1 0 0,-1 0 0,1 0 0,0 0 0,0 0 0,4 7 0,-4-10 0,0 0 0,0 0 0,0 0 0,0 0 0,0 0 0,0 0 0,1-1 0,-1 1 0,1-1 0,-1 1 0,1-1 0,0 0 0,-1 0 0,1 0 0,0 0 0,0-1 0,0 1 0,-1-1 0,1 0 0,0 0 0,0 0 0,0 0 0,0 0 0,0 0 0,0-1 0,3-1 0,-1 1 0,0 0 0,-1-1 0,1 1 0,-1-1 0,0 0 0,0-1 0,0 1 0,0-1 0,0 0 0,0 1 0,-1-2 0,1 1 0,-1 0 0,0-1 0,0 0 0,0 1 0,0-1 0,-1 0 0,0 0 0,1-1 0,-2 1 0,1 0 0,0-1 0,-1 1 0,0-1 0,0 0 0,0 1 0,-1-1 0,1-7 0,-1 3 0,0-1 0,0 1 0,-1 0 0,0-1 0,0 1 0,-1 0 0,-1 0 0,1 0 0,-2 0 0,1 0 0,-1 1 0,0-1 0,-1 1 0,-5-8 0,-16-6 0,48 31 0,-4-3 0,1 0 0,0-1 0,0-1 0,0-1 0,0-1 0,1 0 0,-1-1 0,1-2 0,31-3 0,-48 4 0,-1-1 0,1 1 0,0-1 0,-1 0 0,1 0 0,0 0 0,-1 0 0,0 0 0,1 0 0,-1-1 0,0 1 0,1-1 0,-1 0 0,0 0 0,0 1 0,0-1 0,-1-1 0,1 1 0,0 0 0,-1 0 0,1 0 0,-1-1 0,0 1 0,1-3 0,-2 4 0,0 1 0,1 0 0,-1 0 0,0-1 0,0 1 0,0 0 0,0 0 0,0-1 0,0 1 0,0 0 0,0 0 0,0-1 0,0 1 0,0 0 0,0 0 0,0-1 0,0 1 0,0 0 0,0-1 0,0 1 0,0 0 0,0 0 0,0-1 0,0 1 0,0 0 0,0 0 0,-1 0 0,1-1 0,0 1 0,0 0 0,0 0 0,0 0 0,-1-1 0,1 1 0,0 0 0,0 0 0,0 0 0,-1 0 0,1-1 0,0 1 0,0 0 0,-1 0 0,1 0 0,0 0 0,0 0 0,-1 0 0,1 0 0,0 0 0,-1 0 0,1 0 0,0 0 0,0 0 0,-1 0 0,1 0 0,0 0 0,0 0 0,-1 0 0,1 0 0,0 0 0,0 0 0,-1 0 0,1 1 0,0-1 0,-14 13 0,11-7 0,0 0 0,0 1 0,1-1 0,0 0 0,0 1 0,1-1 0,0 1 0,0-1 0,0 1 0,1 0 0,0-1 0,0 1 0,1 0 0,0-1 0,0 1 0,1-1 0,3 13 0,-3-15 0,0 0 0,0 0 0,1 0 0,-1-1 0,1 1 0,-1-1 0,1 1 0,0-1 0,1 0 0,-1 0 0,0 0 0,1-1 0,0 1 0,0-1 0,0 0 0,0 0 0,0 0 0,0 0 0,0-1 0,0 0 0,1 1 0,-1-2 0,0 1 0,1 0 0,-1-1 0,1 0 0,6-1 0,-3 1 0,-1-1 0,1-1 0,-1 0 0,0 0 0,1 0 0,-1-1 0,0 0 0,0 0 0,-1 0 0,1-1 0,-1 0 0,0-1 0,0 0 0,10-9 0,-12 10 0,-1 0 0,0 0 0,1 0 0,-2 0 0,1 0 0,0 0 0,-1-1 0,0 1 0,0-1 0,0 0 0,-1 0 0,1 1 0,-1-1 0,0 0 0,-1 0 0,1 0 0,-1 0 0,0 0 0,0 0 0,-1 0 0,1 0 0,-1 0 0,-2-6 0,-5-2 0,1 17 0,-3 24 0,9-20 0,0 1 0,0 0 0,1-1 0,0 1 0,0 0 0,1-1 0,0 1 0,3 10 0,-3-16 0,0 0 0,0-1 0,0 1 0,0-1 0,1 1 0,-1-1 0,1 1 0,0-1 0,0 0 0,0 0 0,0 0 0,0 0 0,0 0 0,0 0 0,1-1 0,-1 1 0,1-1 0,-1 0 0,1 1 0,-1-1 0,1 0 0,0-1 0,0 1 0,-1 0 0,1-1 0,0 1 0,0-1 0,0 0 0,3 0 0,-1 0 0,0 0 0,0-1 0,-1 1 0,1-1 0,0 0 0,0 0 0,-1 0 0,1-1 0,-1 0 0,1 0 0,-1 0 0,0 0 0,0 0 0,0-1 0,0 0 0,0 0 0,4-5 0,1-2 0,0-1 0,-1 0 0,-1-1 0,10-19 0,-12 21 0,0 0 0,1 0 0,0 0 0,0 1 0,1 0 0,1 0 0,9-9 0,-16 17 0,0 0 0,0 0 0,0 1 0,0-1 0,1 0 0,-1 1 0,0-1 0,0 0 0,0 1 0,0-1 0,1 1 0,-1 0 0,0-1 0,1 1 0,-1 0 0,0 0 0,1 0 0,-1 0 0,0 0 0,0 0 0,1 0 0,-1 0 0,0 1 0,1-1 0,-1 0 0,0 1 0,0-1 0,1 1 0,-1 0 0,0-1 0,0 1 0,0 0 0,0-1 0,0 1 0,0 0 0,0 0 0,0 0 0,0 0 0,0 0 0,-1 0 0,1 0 0,0 0 0,-1 1 0,1-1 0,-1 0 0,1 0 0,0 3 0,2 4 0,0 1 0,0-1 0,-1 1 0,0 0 0,1 16 0,-2-9 0,-1 1 0,-1 0 0,-1-1 0,0 1 0,-1-1 0,-1 0 0,0 0 0,-1 0 0,-1 0 0,0-1 0,-1 0 0,-13 20 0,17-31 0,0 0 0,0 0 0,-1-1 0,1 0 0,-1 1 0,0-1 0,0 0 0,-5 2 0,8-4 0,0 0 0,0-1 0,0 1 0,0-1 0,-1 1 0,1-1 0,0 0 0,0 1 0,0-1 0,-1 0 0,1 0 0,0 0 0,0 0 0,-1 0 0,1 0 0,0 0 0,0 0 0,0 0 0,-1-1 0,1 1 0,0 0 0,0-1 0,0 1 0,0-1 0,-1 0 0,1 1 0,0-1 0,0 0 0,0 1 0,0-1 0,1 0 0,-1 0 0,0 0 0,0 0 0,0 0 0,0-1 0,-9-23-1365,3-4-5461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8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279 0 24575,'9'32'0,"7"22"0,1 21 0,-2 11 0,-4 4 0,-4 0 0,-7-2 0,-9-6 0,-11-14 0,-15-18 0,-16-13 0,-8-12 0,2-12 0,6-6 0,12-11 0,16-7 0,13-4-8191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44:58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 24575,'-14'4'0,"-4"2"-8191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3.01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1 202 24575,'0'-6'0,"0"9"0,1 5 0,-1 1 0,1-1 0,1 0 0,0 0 0,0 0 0,6 14 0,-7-20 0,1 0 0,0 1 0,-1-1 0,1 0 0,0 0 0,0 0 0,1 0 0,-1-1 0,0 1 0,1 0 0,-1-1 0,1 0 0,-1 1 0,1-1 0,0 0 0,-1 0 0,1-1 0,0 1 0,0-1 0,0 1 0,-1-1 0,1 0 0,0 0 0,0 0 0,0 0 0,0-1 0,-1 1 0,1-1 0,3 0 0,-1-1 0,1-1 0,-1 1 0,0-1 0,0 0 0,0 0 0,0 0 0,-1 0 0,1-1 0,-1 0 0,0 0 0,0 0 0,-1-1 0,6-7 0,-2 0 0,0 0 0,-1-1 0,-1 1 0,0-1 0,6-25 0,-9 31 0,-1-1 0,0 0 0,0 0 0,-1 0 0,1 0 0,-2 0 0,1 0 0,-1 0 0,-1 0 0,1 0 0,-5-10 0,6 16 0,0 0 0,-1 0 0,0 0 0,1 0 0,-1 1 0,0-1 0,0 0 0,0 0 0,0 1 0,0-1 0,-1 1 0,1-1 0,0 1 0,-1-1 0,1 1 0,-1 0 0,0 0 0,1 0 0,-1 0 0,0 0 0,1 0 0,-1 0 0,0 0 0,0 1 0,0-1 0,0 1 0,0-1 0,0 1 0,0 0 0,0 0 0,0 0 0,0 0 0,0 0 0,1 0 0,-1 1 0,0-1 0,0 1 0,0-1 0,0 1 0,0 0 0,0-1 0,-2 3 0,-2 0 0,1 0 0,1 1 0,-1 0 0,1 0 0,-1 0 0,1 0 0,0 1 0,0-1 0,1 1 0,0 0 0,0 0 0,0 1 0,-3 6 0,3-4 0,1 0 0,-1 0 0,2 0 0,-1 0 0,1 0 0,0 1 0,1-1 0,0 0 0,0 1 0,1-1 0,0 0 0,0 1 0,5 12 0,-4-15 0,0-1 0,1 1 0,0 0 0,0-1 0,1 0 0,-1 1 0,1-2 0,0 1 0,1 0 0,-1-1 0,1 1 0,0-1 0,0-1 0,0 1 0,0-1 0,1 0 0,-1 0 0,11 4 0,2-2 0,-1 0 0,1-1 0,1 0 0,-1-2 0,0 0 0,1-1 0,-1-1 0,0-1 0,1-1 0,-1 0 0,0-1 0,0-1 0,28-10 0,-30 5 117,-15 9-155,-1 0 0,0 0 0,1 0 0,-1-1 0,0 1 0,1 0 0,-1 0 0,0-1 0,0 1 0,1 0 0,-1-1 0,0 1 0,0 0 0,0-1 0,1 1 0,-1 0 0,0-1 0,0 1 0,0 0 0,0-1 0,0 1 0,0-1 0,0 1 0,0 0 0,0-1 0,0 1 0,0-1 0,0 1 0,0 0 0,0-1 0,0 1 0,0 0 0,0-1 0,0 1 0,-1 0 0,1-1 0,0 1 0,-1-1 0,-9-7-6788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3.80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5 136 24575,'-1'0'0,"1"0"0,0-1 0,-1 1 0,1 0 0,0 0 0,0-1 0,-1 1 0,1 0 0,0 0 0,0-1 0,0 1 0,-1 0 0,1-1 0,0 1 0,0 0 0,0 0 0,0-1 0,0 1 0,0 0 0,0-1 0,0 1 0,-1-1 0,1 1 0,0 0 0,0-1 0,1 1 0,-1 0 0,0-1 0,0 1 0,0 0 0,0-1 0,0 1 0,0 0 0,0-1 0,1 1 0,12-6 0,21 5 0,-26 3 0,0 1 0,0 0 0,-1 0 0,1 1 0,-1 0 0,0 0 0,0 1 0,0 0 0,-1 0 0,1 1 0,-1-1 0,-1 1 0,1 1 0,-1-1 0,5 9 0,-3-6 0,-2 0 0,1 0 0,-1 1 0,0 0 0,-1 0 0,0 0 0,-1 1 0,0-1 0,-1 1 0,2 20 0,-6-19 0,-4-14 0,-7-17 0,6-5 0,1-1 0,1 0 0,1 0 0,1 0 0,1 0 0,2-40 0,0 60-57,0 0 0,0 1 1,0-1-1,1 1 0,0-1 0,-1 1 0,2-1 0,-1 1 0,0 0 0,1 0 0,0-1 1,0 1-1,0 0 0,0 0 0,1 1 0,0-1 0,0 0 0,0 1 0,0 0 1,0 0-1,1 0 0,-1 0 0,7-4 0,10-1-6769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6.11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57 859 24575,'0'19'0,"-1"-1"0,1 0 0,1 0 0,4 21 0,-4-36 0,-1 1 0,1-1 0,0 1 0,0-1 0,0 0 0,1 0 0,-1 1 0,1-1 0,0 0 0,-1 0 0,2 0 0,-1-1 0,0 1 0,0 0 0,1-1 0,-1 0 0,1 1 0,0-1 0,0 0 0,0 0 0,0-1 0,4 3 0,-5-4 0,0 1 0,0-1 0,0 0 0,-1 0 0,1 0 0,0 0 0,0 0 0,0 0 0,0-1 0,0 1 0,0 0 0,-1-1 0,1 0 0,0 1 0,0-1 0,-1 0 0,1 0 0,0 0 0,-1 0 0,1 0 0,-1 0 0,0-1 0,1 1 0,-1 0 0,0-1 0,0 1 0,1-1 0,-1 0 0,0 1 0,-1-1 0,1 0 0,0 1 0,0-3 0,3-5 0,0 1 0,-1-1 0,-1 0 0,1 0 0,0-13 0,-2 16 0,-1 0 0,0 0 0,0 0 0,0 0 0,-1 0 0,0 0 0,0 0 0,-1 1 0,0-1 0,0 1 0,0-1 0,0 1 0,-1-1 0,0 1 0,-7-9 0,8 12 0,0-1 0,0 1 0,0 1 0,0-1 0,0 0 0,-1 0 0,1 1 0,-1 0 0,1-1 0,-1 1 0,0 0 0,1 0 0,-1 0 0,0 1 0,1-1 0,-1 1 0,0-1 0,0 1 0,0 0 0,0 0 0,0 0 0,1 1 0,-1-1 0,0 1 0,0-1 0,1 1 0,-1 0 0,0 0 0,1 0 0,-1 0 0,0 1 0,1-1 0,0 1 0,-4 2 0,1 0 0,0 0 0,1 0 0,-1 0 0,1 1 0,0 0 0,0 0 0,0 0 0,1 0 0,0 0 0,0 1 0,0 0 0,0-1 0,1 1 0,0 0 0,1 0 0,-3 13 0,3-16 0,1 1 0,0 0 0,0-1 0,0 1 0,0 0 0,0 0 0,1-1 0,-1 1 0,1 0 0,0-1 0,0 1 0,1 0 0,-1-1 0,1 0 0,-1 1 0,1-1 0,0 0 0,1 0 0,-1 0 0,0 0 0,1 0 0,0-1 0,-1 1 0,1-1 0,0 1 0,0-1 0,0 0 0,1 0 0,3 1 0,6 2 0,0-1 0,0 0 0,1-1 0,-1-1 0,1 0 0,-1-1 0,1 0 0,-1-1 0,1-1 0,0 0 0,16-4 0,-14 2 0,-1 0 0,0-2 0,0 0 0,0-1 0,-1 0 0,0-1 0,0 0 0,-1-2 0,20-14 0,-27 18 0,-1-1 0,1 0 0,-1-1 0,0 1 0,0-1 0,-1 0 0,0 0 0,0-1 0,-1 1 0,4-10 0,-5 11 0,0 0 0,-1 0 0,1-1 0,-1 1 0,-1 0 0,1-1 0,-1 1 0,0-1 0,0 1 0,-1 0 0,0-1 0,0 1 0,-3-9 0,3 13 0,1 0 0,-1 1 0,1-1 0,-1 0 0,0 1 0,1-1 0,-1 1 0,0-1 0,0 1 0,0-1 0,-1 1 0,1-1 0,0 1 0,0 0 0,-1 0 0,1 0 0,-1 0 0,1 0 0,-1 0 0,1 0 0,-1 0 0,0 1 0,1-1 0,-1 1 0,0-1 0,1 1 0,-1-1 0,0 1 0,0 0 0,0 0 0,1 0 0,-1 0 0,0 0 0,0 0 0,1 1 0,-1-1 0,0 1 0,0-1 0,1 1 0,-1-1 0,0 1 0,1 0 0,-1 0 0,-1 1 0,-3 2 0,1-1 0,0 1 0,1 0 0,-1 0 0,1 0 0,0 1 0,0 0 0,0-1 0,0 2 0,1-1 0,-5 10 0,5-6 0,0-1 0,0 1 0,2 0 0,-1 0 0,1 0 0,0 0 0,1 14 0,0-21 0,0 0 0,0 0 0,0 0 0,0 0 0,0 0 0,0 0 0,1 0 0,-1 0 0,1 0 0,0 0 0,-1-1 0,1 1 0,0 0 0,0 0 0,0-1 0,0 1 0,1 0 0,-1-1 0,0 1 0,1-1 0,-1 0 0,1 0 0,-1 1 0,1-1 0,0 0 0,-1 0 0,1 0 0,0 0 0,0-1 0,0 1 0,-1 0 0,1-1 0,0 1 0,0-1 0,0 0 0,0 0 0,0 0 0,0 0 0,0 0 0,3 0 0,1-2 0,0 1 0,-1-1 0,1 0 0,-1 0 0,1 0 0,-1-1 0,0 1 0,0-2 0,0 1 0,0 0 0,-1-1 0,0 0 0,1 0 0,-1 0 0,0 0 0,-1-1 0,1 0 0,-1 0 0,0 0 0,0 0 0,-1 0 0,1 0 0,1-7 0,1-3 0,0-1 0,0 0 0,-2 0 0,0 0 0,-1-1 0,-1 1 0,0-19 0,-2 8 0,-1 0 0,-10-46 0,9 61 0,0 0 0,-1 0 0,-1 1 0,1 0 0,-2-1 0,1 2 0,-2-1 0,-8-12 0,14 23 0,1-1 0,-1 0 0,0 0 0,1 0 0,-1 0 0,0 1 0,0-1 0,0 0 0,0 0 0,0 1 0,1-1 0,-1 1 0,0-1 0,0 1 0,0-1 0,-1 1 0,1 0 0,-1-1 0,1 1 0,0 1 0,1-1 0,-1 0 0,1 0 0,-1 1 0,0-1 0,1 0 0,-1 0 0,1 1 0,-1-1 0,1 1 0,-1-1 0,1 1 0,0-1 0,-1 0 0,1 1 0,-1-1 0,1 1 0,0 0 0,0-1 0,-1 1 0,1-1 0,0 2 0,-2 3 0,1 0 0,-1 0 0,1 1 0,1-1 0,-1 0 0,1 6 0,1 8 0,0 0 0,1-1 0,2 0 0,-1 1 0,2-1 0,1-1 0,0 1 0,1-1 0,10 18 0,-12-25 0,1 1 0,0-1 0,1-1 0,0 1 0,1-1 0,0 0 0,0-1 0,1 0 0,-1 0 0,2-1 0,-1 0 0,1 0 0,1-1 0,-1-1 0,15 6 0,-21-9 0,-1-1 0,1 0 0,0 0 0,-1 0 0,1-1 0,0 1 0,-1-1 0,1 0 0,0 0 0,0 0 0,-1-1 0,1 1 0,0-1 0,-1 0 0,1 0 0,0 0 0,-1-1 0,0 1 0,1-1 0,2-2 0,-2 1 0,-1 0 0,0 0 0,0 0 0,0-1 0,0 0 0,-1 1 0,1-1 0,-1 0 0,0 0 0,0-1 0,-1 1 0,1 0 0,-1 0 0,0-1 0,0 1 0,1-7 0,1-11 0,-1-1 0,-1-27 0,-1 44 0,0-1 0,0 0 0,-1 1 0,0-1 0,-1 1 0,1 0 0,-1-1 0,-1 1 0,1 0 0,-1 0 0,0 0 0,-4-7 0,6 13 0,1-1 0,0 1 0,-1-1 0,1 1 0,-1-1 0,1 1 0,0-1 0,-1 1 0,1-1 0,-1 1 0,1 0 0,-1-1 0,0 1 0,1 0 0,-1-1 0,1 1 0,-1 0 0,1 0 0,-1-1 0,0 1 0,1 0 0,-1 0 0,0 0 0,1 0 0,-1 0 0,0 0 0,1 0 0,-1 0 0,0 0 0,0 1 0,0 0 0,0-1 0,0 1 0,1 0 0,-1 0 0,0 0 0,0-1 0,1 1 0,-1 0 0,1 0 0,-1 0 0,1 0 0,-1 0 0,1 0 0,-1 2 0,-6 39 0,8-34 0,0-1 0,0 0 0,1 0 0,0 0 0,0 0 0,1-1 0,-1 1 0,2 0 0,-1-1 0,1 0 0,0 0 0,4 6 0,-5-8 0,-1-1 0,1 0 0,0 0 0,0 0 0,0 0 0,1 0 0,-1 0 0,0-1 0,1 0 0,0 0 0,-1 0 0,1 0 0,0 0 0,0-1 0,0 1 0,0-1 0,1 0 0,-1-1 0,0 1 0,0-1 0,8 0 0,-9 0 0,0-1 0,0 0 0,-1-1 0,1 1 0,0 0 0,0-1 0,-1 1 0,1-1 0,-1 0 0,1 0 0,-1 0 0,0 0 0,1 0 0,-1-1 0,0 1 0,-1-1 0,1 1 0,0-1 0,-1 0 0,0 0 0,1 0 0,-1 1 0,0-1 0,0 0 0,-1 0 0,1 0 0,0-7 0,0-1 0,1-1 0,-2 0 0,0 0 0,0 1 0,-1-1 0,-3-13 0,0 8 0,0 1 0,-2 0 0,-9-21 0,32 62 0,2-1 0,28 28 0,-41-46 0,1-1 0,-1 0 0,1 0 0,0-1 0,1 0 0,-1 0 0,1-1 0,-1 0 0,1 0 0,0-1 0,0 0 0,0 0 0,12 1 0,-17-3 0,1 0 0,0 0 0,0 0 0,-1 0 0,1-1 0,0 0 0,-1 1 0,1-1 0,-1 0 0,1-1 0,-1 1 0,1-1 0,-1 1 0,0-1 0,0 0 0,0 0 0,0-1 0,0 1 0,0-1 0,-1 1 0,1-1 0,-1 0 0,0 0 0,1 0 0,-1 0 0,-1 0 0,1 0 0,0-1 0,-1 1 0,0-1 0,2-4 0,1-11 0,-1 0 0,-1-1 0,0 1 0,-2-26 0,1-5 0,-1 49 0,-1-1 0,1 1 0,0-1 0,0 1 0,0-1 0,1 0 0,-1 1 0,0-1 0,1 1 0,-1-1 0,1 1 0,-1-1 0,1 1 0,0 0 0,-1-1 0,1 1 0,0 0 0,0 0 0,0-1 0,0 1 0,0 0 0,0 0 0,2-1 0,-1 2 0,-1 0 0,0 0 0,1 0 0,-1 0 0,1 1 0,-1-1 0,0 0 0,1 1 0,-1 0 0,0-1 0,1 1 0,-1 0 0,0-1 0,0 1 0,0 0 0,0 0 0,0 0 0,1 0 0,-2 0 0,1 0 0,0 0 0,0 0 0,0 1 0,0-1 0,0 2 0,17 24 0,-18-27 0,0 0 0,0 0 0,0 0 0,0 0 0,0 0 0,0 0 0,0 0 0,0 0 0,0 0 0,0 1 0,-12-18 0,10 14 0,0 0 0,0 0 0,0 1 0,0-1 0,0 0 0,-1 1 0,0 0 0,1-1 0,-1 1 0,0 0 0,0 0 0,0 1 0,0-1 0,0 1 0,-1-1 0,1 1 0,0 0 0,-1 0 0,1 1 0,-1-1 0,-6 0 0,7 2 0,0-1 0,0 1 0,0 0 0,1 0 0,-1 0 0,0 0 0,0 0 0,1 1 0,-1-1 0,1 1 0,0-1 0,-1 1 0,1 0 0,0 0 0,0 0 0,0 0 0,0 1 0,0-1 0,1 1 0,-1-1 0,1 1 0,-1-1 0,1 1 0,0 0 0,0-1 0,-1 5 0,1-3 0,0 0 0,-1 0 0,1 0 0,1 0 0,-1 1 0,1-1 0,0 0 0,0 0 0,0 0 0,0 0 0,1 1 0,-1-1 0,1 0 0,0 0 0,1 0 0,-1 0 0,1 0 0,-1-1 0,5 7 0,-3-6 0,1 1 0,0-1 0,0 0 0,0 0 0,1 0 0,-1-1 0,1 0 0,0 0 0,0 0 0,0 0 0,0-1 0,1 0 0,4 2 0,-1-1 0,0-1 0,0 0 0,0 0 0,1-1 0,-1 0 0,0 0 0,0-1 0,1-1 0,-1 1 0,0-2 0,0 1 0,0-1 0,0-1 0,0 1 0,0-1 0,0-1 0,13-8 0,-16 8 0,-1-1 0,0 1 0,-1-2 0,1 1 0,-1 0 0,0-1 0,-1 0 0,1 0 0,-1 0 0,0 0 0,0 0 0,-1-1 0,0 1 0,0-1 0,1-10 0,-2 8 0,1 0 0,-2-1 0,0 1 0,0 0 0,0-1 0,-1 1 0,-1 0 0,1 0 0,-2-1 0,-5-16 0,7 24 0,0 0 0,0-1 0,0 1 0,-1 0 0,1 0 0,0 0 0,-1 0 0,1 1 0,-1-1 0,1 0 0,-1 1 0,0-1 0,0 1 0,0-1 0,-3-1 0,4 3 0,-1-1 0,1 1 0,-1 0 0,1-1 0,-1 1 0,1 0 0,0 0 0,-1 0 0,1 0 0,-1 0 0,1 0 0,-1 1 0,1-1 0,-1 0 0,1 1 0,0-1 0,-1 1 0,1 0 0,-2 0 0,0 1 0,0 1 0,0-1 0,0 1 0,0 0 0,0 0 0,0 0 0,1 0 0,0 0 0,-1 0 0,1 1 0,0-1 0,1 1 0,-1 0 0,1-1 0,-1 1 0,0 7 0,1-6 0,0 0 0,0 0 0,0 1 0,1-1 0,0 0 0,0 1 0,0-1 0,1 0 0,0 1 0,0-1 0,0 0 0,1 0 0,-1 0 0,5 9 0,-3-11 0,0 1 0,0 0 0,0-1 0,1 0 0,-1 0 0,1 0 0,0 0 0,-1 0 0,1-1 0,0 0 0,1 0 0,-1 0 0,0 0 0,1 0 0,-1-1 0,1 0 0,6 1 0,1 0 0,1-1 0,0 0 0,0-1 0,-1 0 0,1-1 0,0-1 0,0 0 0,-1 0 0,1-2 0,-1 1 0,20-10 0,-25 11 0,-1-2 0,1 1 0,0-1 0,-1 1 0,0-2 0,0 1 0,0-1 0,0 0 0,-1 0 0,0-1 0,0 1 0,0-1 0,-1 0 0,0-1 0,0 1 0,-1-1 0,1 1 0,-1-1 0,-1 0 0,1 0 0,1-9 0,-4 14 0,1 0 0,-1 0 0,0 1 0,0-1 0,0 0 0,1 0 0,-2 1 0,1-1 0,0 0 0,0 0 0,-1 1 0,1-1 0,0 0 0,-1 0 0,0 1 0,1-1 0,-1 1 0,0-1 0,0 0 0,0 1 0,0 0 0,0-1 0,0 1 0,-1 0 0,1-1 0,0 1 0,-1 0 0,1 0 0,-1 0 0,1 0 0,-1 0 0,1 0 0,-1 1 0,0-1 0,1 1 0,-1-1 0,0 1 0,0-1 0,1 1 0,-1 0 0,-3 0 0,1 0 0,-1 0 0,0 0 0,1 1 0,-1-1 0,1 1 0,-1 0 0,1 1 0,-1-1 0,1 1 0,0 0 0,0 0 0,0 0 0,0 0 0,0 1 0,-4 3 0,3-1 0,1 0 0,0 0 0,0 0 0,0 1 0,1-1 0,0 1 0,0 0 0,0 0 0,1 0 0,0 0 0,0 0 0,-1 10 0,2-13 0,1 0 0,-1 0 0,1 0 0,0 1 0,0-1 0,0 0 0,1 0 0,-1 1 0,1-1 0,0 0 0,0 0 0,0 0 0,0 0 0,0 0 0,0 0 0,1 0 0,0 0 0,-1-1 0,1 1 0,0-1 0,0 1 0,1-1 0,-1 0 0,0 1 0,1-1 0,3 2 0,-2-2 0,0 1 0,0-1 0,1 0 0,-1 0 0,1 0 0,-1-1 0,1 1 0,0-1 0,-1 0 0,1-1 0,0 1 0,0-1 0,0 0 0,0 0 0,-1 0 0,1-1 0,0 0 0,0 0 0,-1 0 0,1 0 0,0-1 0,5-2 0,-4 0 0,0 0 0,-1 0 0,0 0 0,0-1 0,0 1 0,0-1 0,-1-1 0,1 1 0,-1 0 0,-1-1 0,1 0 0,-1 0 0,0 0 0,0 0 0,2-10 0,1-4 0,-1-1 0,-1 1 0,-1-1 0,-1 0 0,-1 0 0,0-1 0,-4-21 0,0 12 0,-1 0 0,-2 1 0,-2-1 0,-11-32 0,4 35 0,6 18 0,10 10 0,-1 0 0,0 0 0,0 0 0,0 0 0,0 0 0,0 0 0,0 0 0,0 0 0,0 0 0,0 1 0,0-1 0,0 0 0,0 0 0,0 0 0,0 0 0,0 0 0,0 0 0,0 0 0,0 0 0,0 1 0,0-1 0,0 0 0,0 0 0,0 0 0,0 0 0,0 0 0,0 0 0,0 0 0,0 1 0,0-1 0,0 0 0,0 0 0,0 0 0,0 0 0,0 0 0,0 0 0,0 0 0,0 0 0,0 0 0,0 1 0,-1-1 0,1 0 0,0 0 0,0 0 0,0 0 0,0 0 0,0 0 0,0 0 0,0 0 0,0 0 0,0 0 0,-1 0 0,1 0 0,0 0 0,0 0 0,0 0 0,0 0 0,0 0 0,0 0 0,0 0 0,-1 0 0,1 0 0,0 0 0,0 0 0,0 0 0,0 0 0,0 0 0,0 0 0,-1 0 0,6 20 0,0-1 0,1 1 0,1-1 0,0 0 0,2 0 0,12 20 0,-2-3 0,19 39-682,73 108-1,-78-137-6143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4:15:12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0 24575,'-22'36'0,"-13"16"0,-3 8 0,-1-1 0,2-7 0,8-8 0,8-10-8191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6.6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77 24575,'-1'129'0,"3"139"0,-2-265 0,0 3 0,0 0 0,1 0 0,0 0 0,0 0 0,0 0 0,0-1 0,4 9 0,-5-14 0,0 0 0,0 0 0,0 0 0,1 0 0,-1 0 0,0 0 0,0 0 0,0 0 0,0 0 0,1 1 0,-1-1 0,0 0 0,0 0 0,0 0 0,1 0 0,-1 0 0,0 0 0,0-1 0,0 1 0,0 0 0,1 0 0,-1 0 0,0 0 0,0 0 0,0 0 0,0 0 0,1 0 0,-1 0 0,0 0 0,0 0 0,0-1 0,0 1 0,0 0 0,1 0 0,-1 0 0,0 0 0,0 0 0,0-1 0,0 1 0,0 0 0,0 0 0,0 0 0,0 0 0,0-1 0,0 1 0,0 0 0,0 0 0,0 0 0,1-1 0,-1 1 0,-1 0 0,1 0 0,0 0 0,0-1 0,0 1 0,0 0 0,0 0 0,0 0 0,4-16 0,9-70 0,3-154 0,-11 121 0,-5 111 0,1 1 0,0-1 0,1 1 0,3-10 0,-5 16 0,0 0 0,1-1 0,0 1 0,-1 0 0,1 0 0,0-1 0,-1 1 0,1 0 0,0 0 0,0 0 0,0 0 0,0 0 0,2-1 0,-3 2 0,1 0 0,0-1 0,-1 1 0,1 0 0,0 0 0,0 0 0,-1 0 0,1 0 0,0 0 0,-1 0 0,1 0 0,0 0 0,-1 0 0,1 0 0,0 1 0,0-1 0,-1 0 0,1 0 0,0 1 0,-1-1 0,1 0 0,-1 1 0,1-1 0,-1 1 0,1-1 0,0 1 0,0 0 0,9 11 0,-1 0 0,0 1 0,0 0 0,-1 0 0,-1 1 0,-1 0 0,6 17 0,5 7 0,14 27-82,56 132-1201,-76-162-5543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7.01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83 24575,'23'-9'0,"15"-3"0,11-4 0,6 1 0,2-1 0,-8 1-8191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8:57.4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24575,'0'29'0,"2"0"0,1 0 0,1-1 0,16 53 0,-16-66 0,2 1 0,0-1 0,1 0 0,0 0 0,1-1 0,1 0 0,1-1 0,-1 1 0,24 22 0,-30-33 0,1-1 0,0 1 0,-1-1 0,1 0 0,0 0 0,0 0 0,0 0 0,0-1 0,0 1 0,9 0 0,-12-2 0,0 1 0,-1-1 0,1 0 0,0 0 0,0 0 0,0 0 0,0-1 0,-1 1 0,1 0 0,0 0 0,0 0 0,-1-1 0,1 1 0,0 0 0,0-1 0,-1 1 0,1 0 0,0-1 0,-1 1 0,1-1 0,0 1 0,-1-1 0,2-1 0,-2 1 0,1-1 0,-1 1 0,1-1 0,-1 1 0,0-1 0,0 1 0,0-1 0,0 1 0,0-1 0,0 0 0,0 1 0,-1-1 0,1 1 0,0-1 0,-1 1 0,1-1 0,-2-2 0,-3-5 0,0 0 0,-1 0 0,0 1 0,0-1 0,-11-10 0,-22-31 0,37 47 0,0 0 0,1 0 0,-1 0 0,1-1 0,-1 1 0,1-1 0,0 1 0,0-1 0,1 1 0,-1-1 0,1 0 0,0 1 0,0-5 0,0 5 0,1 0 0,0 0 0,0-1 0,1 1 0,-1 0 0,1 0 0,-1 1 0,1-1 0,0 0 0,0 0 0,0 1 0,0 0 0,1-1 0,-1 1 0,1 0 0,-1 0 0,1 0 0,0 0 0,0 1 0,3-2 0,10-5 0,0 1 0,26-8 0,-25 10 0,82-33 0,-98 38 0,-1-1 0,1 1 0,0 0 0,0 0 0,0 0 0,-1 0 0,1 0 0,0 0 0,0 0 0,0 0 0,0 0 0,-1 1 0,1-1 0,0 0 0,0 0 0,-1 1 0,1-1 0,0 0 0,0 1 0,-1-1 0,1 1 0,0-1 0,-1 1 0,1-1 0,-1 1 0,1 0 0,0-1 0,-1 1 0,0 0 0,1-1 0,-1 1 0,1 0 0,-1 0 0,0-1 0,1 1 0,-1 0 0,0 0 0,0 0 0,0-1 0,0 1 0,0 0 0,0 0 0,0 0 0,0 0 0,0 1 0,-4 47 0,2-36 0,0 0 0,1-1 0,1 1 0,0 0 0,3 18 0,-2-28 0,-1 0 0,1 0 0,-1 0 0,1 0 0,0 0 0,0 0 0,0 0 0,1 0 0,-1 0 0,1-1 0,-1 1 0,1 0 0,0-1 0,0 1 0,0-1 0,1 0 0,-1 0 0,0 0 0,1 0 0,0 0 0,-1 0 0,1-1 0,4 2 0,-6-2 0,1-1 0,-1 0 0,1 0 0,0 1 0,-1-1 0,1 0 0,-1 0 0,1-1 0,0 1 0,-1 0 0,1 0 0,-1-1 0,1 1 0,-1-1 0,1 0 0,-1 1 0,1-1 0,-1 0 0,1 0 0,-1 0 0,0 0 0,0 0 0,1 0 0,-1 0 0,0 0 0,0 0 0,0-1 0,0 1 0,0 0 0,0-1 0,0-1 0,3-5 0,0 1 0,-1-1 0,0 0 0,3-14 0,-3 9 0,0 0 0,-1-1 0,-1 1 0,0-1 0,-1 1 0,-1-1 0,0 1 0,-4-19 0,4 28 0,0 0 0,0 0 0,0 1 0,-1-1 0,0 0 0,1 1 0,-1-1 0,0 1 0,-1 0 0,1 0 0,-1 0 0,1 0 0,-1 0 0,-3-2 0,3 3 0,0 0 0,0 1 0,0 0 0,0-1 0,-1 1 0,1 0 0,0 1 0,-1-1 0,1 1 0,0-1 0,-1 1 0,1 0 0,0 0 0,-1 0 0,1 1 0,0-1 0,-1 1 0,1 0 0,-4 1 0,-25 11-1365,3 3-5461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00.32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1 151 24575,'7'11'0,"3"11"0,0 17 0,1 2 0,1 0 0,1 0 0,3-2 0,24 47 0,-35-77 0,1 0 0,0 0 0,0 0 0,1-1 0,0 0 0,0 0 0,1-1 0,0 0 0,0 0 0,1-1 0,-1 0 0,1 0 0,1-1 0,-1 0 0,1-1 0,0 0 0,0-1 0,0 0 0,1 0 0,-1-1 0,1 0 0,14 0 0,-21-2 0,-1 0 0,1 0 0,0 0 0,0-1 0,-1 1 0,1-1 0,-1 0 0,1 0 0,-1 0 0,1 0 0,-1-1 0,0 0 0,1 1 0,-1-1 0,0 0 0,0-1 0,0 1 0,-1 0 0,1-1 0,0 0 0,-1 1 0,0-1 0,0 0 0,1 0 0,-2 0 0,1-1 0,0 1 0,-1 0 0,1-1 0,-1 1 0,0-1 0,1-4 0,1-13 0,0 1 0,-2 0 0,0-1 0,-3-35 0,1 26 0,-1-76 0,-3-75 0,5 178 0,0 1 0,0 0 0,0-1 0,0 1 0,-1 0 0,1-1 0,-1 1 0,1 0 0,-1-1 0,0 1 0,0 0 0,0 0 0,0 0 0,0 0 0,-1 0 0,1 0 0,-1 0 0,1 0 0,-1 0 0,0 1 0,1-1 0,-1 1 0,0-1 0,0 1 0,-3-2 0,2 3 0,1-1 0,-1 1 0,0 0 0,0 0 0,0 0 0,0 0 0,1 0 0,-1 1 0,0-1 0,0 1 0,1 0 0,-1 0 0,0 0 0,1 0 0,-1 0 0,1 0 0,-1 1 0,1-1 0,0 1 0,-3 2 0,-8 10 0,13-14 0,0 0 0,0 1 0,0-1 0,0 0 0,0 0 0,0 0 0,0 1 0,0-1 0,0 0 0,0 0 0,0 1 0,0-1 0,0 0 0,0 0 0,0 0 0,0 1 0,0-1 0,1 0 0,-1 0 0,0 0 0,0 0 0,0 1 0,0-1 0,0 0 0,1 0 0,-1 0 0,0 0 0,0 0 0,0 1 0,0-1 0,1 0 0,-1 0 0,0 0 0,0 0 0,0 0 0,1 0 0,-1 0 0,1 0 0,2 1 0,0-1 0,0 0 0,0 0 0,0 0 0,0 0 0,0-1 0,0 1 0,5-2 0,153-45-1365,-122 38-5461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00.7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82 24575,'4'-5'0,"16"-5"0,12-7 0,15-8 0,-1 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19.96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0 220 24575,'2'-12'0,"-1"-1"0,1 1 0,1 0 0,4-12 0,-1-1 0,-5 23 0,-1 0 0,0 0 0,1 0 0,-1 0 0,1 0 0,0 0 0,0 0 0,0 1 0,0-1 0,0 0 0,2-3 0,-3 5 0,1 0 0,-1 0 0,1 0 0,-1 0 0,0 0 0,1 0 0,-1 0 0,0 1 0,1-1 0,-1 0 0,0 0 0,1 0 0,-1 0 0,0 0 0,0 0 0,1 1 0,-1-1 0,0 0 0,1 0 0,-1 1 0,0-1 0,0 0 0,0 0 0,1 1 0,-1-1 0,0 0 0,0 0 0,0 1 0,1-1 0,-1 0 0,0 1 0,0-1 0,0 0 0,0 1 0,0-1 0,0 0 0,0 1 0,3 8 0,-1-1 0,0 1 0,-1 0 0,1 9 0,4 67 0,24 118 0,-28-192 0,0-8 0,-1 1 0,0 0 0,0 0 0,0 0 0,-1 1 0,1-1 0,-1 0 0,0 0 0,0 0 0,0 0 0,-1 0 0,1 0 0,-3 7 0,3-11 0,-1 0 0,1 1 0,-1-1 0,1 0 0,-1 0 0,1 0 0,0 0 0,-1 0 0,1 0 0,-1 0 0,1 0 0,-1 0 0,1 0 0,-1 0 0,1 0 0,0 0 0,-1 0 0,1-1 0,-1 1 0,1 0 0,-1 0 0,1 0 0,0-1 0,-1 1 0,1 0 0,0-1 0,-1 1 0,1 0 0,0 0 0,-1-1 0,1 1 0,0-1 0,0 1 0,-1 0 0,1-1 0,0 1 0,0-1 0,0 1 0,-1 0 0,1-1 0,0 1 0,0-1 0,-10-20 0,7 12 0,0 1 0,0-1 0,1 0 0,0 1 0,1-1 0,0 0 0,0 0 0,1 0 0,0 0 0,1 0 0,0 0 0,0 0 0,1 0 0,0 0 0,1 1 0,0-1 0,0 1 0,1 0 0,0 0 0,0 0 0,10-13 0,44-62 0,-58 83 0,0 0 0,1 0 0,-1 0 0,0 0 0,0-1 0,1 1 0,-1 0 0,0 0 0,1 0 0,-1 0 0,0 0 0,0 1 0,1-1 0,-1 0 0,0 0 0,1 0 0,-1 0 0,0 0 0,0 0 0,1 0 0,-1 0 0,0 1 0,0-1 0,1 0 0,-1 0 0,0 0 0,0 1 0,0-1 0,1 0 0,-1 0 0,0 1 0,0-1 0,0 0 0,0 0 0,0 1 0,1-1 0,-1 0 0,0 0 0,0 1 0,0-1 0,0 0 0,0 1 0,0-1 0,0 0 0,0 0 0,0 1 0,0-1 0,0 1 0,5 20 0,-4-19 0,7 46 0,9 35 0,-15-76 0,0 0 0,1-1 0,0 1 0,0-1 0,0 1 0,1-1 0,0 0 0,0 0 0,5 5 0,-8-10 0,-1 0 0,1-1 0,-1 1 0,1-1 0,0 1 0,-1-1 0,1 1 0,0-1 0,-1 1 0,1-1 0,0 0 0,-1 1 0,1-1 0,0 0 0,-1 0 0,1 0 0,0 1 0,0-1 0,0 0 0,-1 0 0,1 0 0,0 0 0,0 0 0,-1 0 0,1-1 0,1 1 0,0-1 0,-1 0 0,0 1 0,0-1 0,1 0 0,-1 0 0,0 0 0,0-1 0,0 1 0,0 0 0,0 0 0,0 0 0,1-3 0,1-3 0,0-1 0,0 1 0,-1-1 0,3-8 0,-2-6 0,0 0 0,-2-38 0,-1 39 0,1 0 0,6-38 0,-7 58 0,0 1 0,0-1 0,0 1 0,0-1 0,0 1 0,0-1 0,1 1 0,-1-1 0,0 1 0,0-1 0,0 1 0,1 0 0,-1-1 0,0 1 0,0-1 0,1 1 0,-1 0 0,0-1 0,1 1 0,-1 0 0,0-1 0,1 1 0,-1 0 0,1-1 0,-1 1 0,1 0 0,-1 0 0,0 0 0,2-1 0,10 10 0,17 32 0,-17-22 0,-9-16 0,0 1 0,0-1 0,1 0 0,-1 0 0,1 0 0,0-1 0,0 1 0,0-1 0,0 0 0,0 0 0,1 0 0,-1 0 0,1-1 0,-1 0 0,7 1 0,-8-2 0,-1 0 0,1 0 0,-1 0 0,1 0 0,-1 0 0,1-1 0,-1 1 0,1-1 0,-1 0 0,0 1 0,1-1 0,-1 0 0,0-1 0,0 1 0,0 0 0,0-1 0,0 1 0,0-1 0,0 1 0,0-1 0,0 0 0,-1 0 0,1 0 0,-1 0 0,1 0 0,-1 0 0,0 0 0,0 0 0,0-1 0,1-2 0,2-9 0,0 0 0,-1-1 0,-1 1 0,0-1 0,-1 1 0,-1-1 0,0 0 0,-1 1 0,-1-1 0,0 1 0,-8-29 0,10 42 0,0 0 0,0-1 0,-1 1 0,1-1 0,-1 1 0,1 0 0,-1 0 0,0-1 0,1 1 0,-1 0 0,0 0 0,0 0 0,0 0 0,0 0 0,0 0 0,0 0 0,0 0 0,0 0 0,0 0 0,-1 0 0,1 1 0,0-1 0,-1 0 0,-1 0 0,2 2 0,0-1 0,0 1 0,0 0 0,-1-1 0,1 1 0,0 0 0,0-1 0,1 1 0,-1 0 0,0 0 0,0 0 0,0 0 0,0 0 0,1 0 0,-1 0 0,1 0 0,-1 1 0,1-1 0,-1 0 0,1 0 0,-1 0 0,1 1 0,0-1 0,0 0 0,0 0 0,0 1 0,0 1 0,-2 4 0,2 0 0,-1 0 0,1 1 0,0-1 0,0 0 0,1 0 0,-1 1 0,2-1 0,-1 0 0,4 8 0,-4-12 0,1 1 0,0-1 0,-1 0 0,2 0 0,-1 0 0,0 0 0,0 0 0,1-1 0,-1 1 0,1-1 0,0 1 0,0-1 0,0 0 0,0 0 0,0 0 0,1-1 0,-1 1 0,0-1 0,1 0 0,-1 0 0,1 0 0,3 1 0,18 1-1365,-1-2-5461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2.26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104 417 24575,'-7'4'0,"-1"1"0,1 0 0,0 0 0,0 1 0,1 0 0,-1 0 0,1 1 0,1-1 0,-1 1 0,1 1 0,0-1 0,1 1 0,0-1 0,0 1 0,1 1 0,-5 14 0,7-19 0,0 0 0,0 0 0,0 1 0,1-1 0,-1 0 0,1 1 0,0-1 0,1 1 0,-1-1 0,1 0 0,-1 1 0,1-1 0,0 0 0,1 1 0,-1-1 0,1 0 0,0 0 0,0 0 0,0-1 0,1 1 0,-1 0 0,1-1 0,0 1 0,0-1 0,0 0 0,0 0 0,1 0 0,-1-1 0,1 1 0,0-1 0,-1 0 0,1 0 0,0 0 0,7 2 0,-6-2 0,1-1 0,-1 0 0,1 0 0,0 0 0,-1-1 0,1 0 0,0 0 0,-1 0 0,1-1 0,0 0 0,-1 0 0,1 0 0,-1-1 0,1 0 0,-1 0 0,0 0 0,0 0 0,0-1 0,0 0 0,0 0 0,-1 0 0,1-1 0,-1 0 0,4-4 0,-3 3 0,0 1 0,0-2 0,-1 1 0,0 0 0,0-1 0,0 0 0,-1 0 0,0 0 0,0 0 0,-1-1 0,1 1 0,-1-1 0,-1 0 0,1 1 0,-1-1 0,0 0 0,-1 0 0,0 0 0,-1-10 0,1 16 0,0 1 0,1-1 0,-1 1 0,0-1 0,0 1 0,0-1 0,0 1 0,0-1 0,-1 1 0,1-1 0,0 1 0,0-1 0,0 1 0,0-1 0,0 1 0,-1 0 0,1-1 0,0 1 0,0-1 0,-1 1 0,1 0 0,0-1 0,-1 1 0,1 0 0,0-1 0,-1 1 0,1 0 0,-1-1 0,0 1 0,-5 12 0,-2 26 0,8-34 0,0 0 0,1-1 0,0 1 0,-1 0 0,1 0 0,0 0 0,1-1 0,-1 1 0,1-1 0,0 1 0,0-1 0,0 1 0,0-1 0,0 0 0,1 0 0,-1 0 0,1 0 0,0-1 0,0 1 0,0-1 0,0 0 0,1 1 0,3 1 0,-3-2 0,1 0 0,0 0 0,-1 0 0,1-1 0,0 1 0,0-1 0,0-1 0,0 1 0,0 0 0,0-1 0,0 0 0,0 0 0,0-1 0,0 0 0,0 1 0,0-2 0,8-2 0,-11 4 0,0 0 0,-1-1 0,1 0 0,0 1 0,-1-1 0,1 0 0,-1 0 0,1 0 0,-1 0 0,1 0 0,-1 0 0,0 0 0,0 0 0,0-1 0,1 1 0,-1 0 0,0-1 0,0 1 0,-1-1 0,1 1 0,0-1 0,0 0 0,-1 1 0,1-1 0,-1 0 0,0 1 0,1-1 0,-1 0 0,0 1 0,0-1 0,0 0 0,0 0 0,0 1 0,0-1 0,-1 0 0,1 1 0,-1-1 0,1 0 0,-1 1 0,1-1 0,-1 0 0,0 1 0,0-1 0,-1-1 0,-2-2 0,1 0 0,-1 0 0,0 0 0,0 1 0,0 0 0,-1-1 0,0 2 0,1-1 0,-1 0 0,-1 1 0,-8-4 0,4 4 0,0 0 0,0 1 0,-19-3 0,-16-3 0,44 8 0,1 0 0,-1 0 0,1 0 0,-1 0 0,1 0 0,-1 0 0,1 0 0,-1 0 0,1-1 0,-1 1 0,1 0 0,-1 0 0,1-1 0,-1 1 0,1 0 0,-1-1 0,1 1 0,0 0 0,-1-1 0,1 1 0,0-1 0,-1 1 0,1-1 0,0 1 0,0-1 0,-1 1 0,1-1 0,0 1 0,0-1 0,0 1 0,0-1 0,-1 1 0,1-1 0,1-1 0,-1 1 0,1 0 0,0 0 0,-1 0 0,1 0 0,0 0 0,0 0 0,0 0 0,-1 0 0,1 0 0,0 0 0,0 0 0,2-1 0,42-23 0,-42 24 0,32-15 0,-15 7 0,-1 0 0,0-2 0,0 0 0,17-13 0,-30 19 0,-1 0 0,0-1 0,0 1 0,0-1 0,0 0 0,-1 0 0,0 0 0,0-1 0,-1 0 0,0 1 0,0-1 0,0 0 0,-1 0 0,0-1 0,2-12 0,-2-15 0,-2 34 0,0-1 0,0 0 0,0 1 0,0-1 0,-1 1 0,1-1 0,0 1 0,-1-1 0,1 1 0,-1-1 0,1 1 0,-1-1 0,0 1 0,0 0 0,1-1 0,-1 1 0,0 0 0,-2-2 0,3 3 0,-1 0 0,1 0 0,0 0 0,-1 0 0,1 0 0,0 0 0,-1 0 0,1 0 0,0 0 0,-1 0 0,1 0 0,0 0 0,0 0 0,-1 0 0,1 0 0,0 1 0,-1-1 0,1 0 0,0 0 0,0 0 0,-1 1 0,1-1 0,0 0 0,0 0 0,0 0 0,-1 1 0,1-1 0,0 0 0,0 1 0,0-1 0,0 0 0,0 0 0,0 1 0,-1-1 0,1 0 0,0 1 0,0-1 0,0 0 0,0 1 0,-4 14 0,4-14 0,-3 17 0,1-1 0,1 1 0,1 0 0,0 0 0,1 0 0,1 0 0,1-1 0,0 1 0,9 22 0,-8-24 0,2-1 0,0 1 0,2-1 0,-1 0 0,1-1 0,1 0 0,1 0 0,0-1 0,1 0 0,14 13 0,-23-24 0,1 0 0,-1 0 0,0 0 0,1 0 0,0-1 0,-1 1 0,1-1 0,0 0 0,0 0 0,-1 0 0,1 0 0,0 0 0,0-1 0,0 1 0,0-1 0,6 0 0,-7 0 0,0-1 0,0 1 0,1-1 0,-1 0 0,0 0 0,0 0 0,0 0 0,0 0 0,0 0 0,0 0 0,0-1 0,-1 1 0,1-1 0,0 1 0,-1-1 0,1 0 0,-1 1 0,0-1 0,1 0 0,-1 0 0,0 0 0,1-4 0,3-7 0,-1 0 0,0 0 0,-1 0 0,-1 0 0,0 0 0,0-21 0,-5-79 0,3 111 0,0-2 0,1 17 0,0-9 0,0 1 0,0-1 0,0 1 0,0-1 0,1 0 0,2 6 0,-2-7 0,0 0 0,0-1 0,0 1 0,0 0 0,0-1 0,0 0 0,1 0 0,-1 1 0,1-1 0,0-1 0,0 1 0,-1 0 0,1-1 0,0 1 0,0-1 0,1 0 0,-1 0 0,0 0 0,0-1 0,0 1 0,1-1 0,-1 1 0,0-1 0,1 0 0,-1 0 0,0-1 0,0 1 0,1-1 0,-1 1 0,0-1 0,0 0 0,0-1 0,0 1 0,0 0 0,0-1 0,0 1 0,0-1 0,-1 0 0,1 0 0,0 0 0,-1-1 0,0 1 0,1 0 0,-1-1 0,0 0 0,-1 1 0,1-1 0,0 0 0,-1 0 0,1 0 0,-1 0 0,0 0 0,0 0 0,0 0 0,0-1 0,-1 1 0,1 0 0,-1-1 0,0 1 0,0 0 0,0 0 0,-1-5 0,-5-5 0,0 15 0,5-1 0,0 1 0,0-1 0,0 0 0,0 1 0,1-1 0,-1 1 0,1 0 0,-1-1 0,1 1 0,-1 0 0,1 2 0,0 1 0,0-1 0,1 0 0,0 1 0,0-1 0,0 0 0,1 1 0,-1-1 0,1 0 0,0 0 0,0 0 0,1-1 0,-1 1 0,1 0 0,0-1 0,0 0 0,0 1 0,0-1 0,0 0 0,1-1 0,-1 1 0,1-1 0,6 4 0,-8-5 0,0 1 0,0-1 0,0 0 0,1 0 0,-1 0 0,0 0 0,0 0 0,1 0 0,-1-1 0,1 1 0,-1-1 0,1 0 0,-1 0 0,0 1 0,1-2 0,-1 1 0,1 0 0,-1 0 0,1-1 0,-1 1 0,0-1 0,1 0 0,-1 0 0,0 0 0,1 0 0,-1 0 0,0 0 0,0-1 0,0 1 0,0-1 0,0 1 0,-1-1 0,1 0 0,0 0 0,-1 0 0,1 0 0,-1 0 0,0 0 0,1 0 0,0-4 0,1-2 0,-1 0 0,0 0 0,-1 0 0,0 1 0,1-13 0,3-22 0,-5 42 0,0-1 0,0 0 0,0 1 0,0-1 0,1 0 0,-1 1 0,0-1 0,0 1 0,0-1 0,1 0 0,-1 1 0,0-1 0,1 1 0,-1-1 0,0 0 0,1 1 0,-1-1 0,1 1 0,-1 0 0,1-1 0,-1 1 0,1-1 0,-1 1 0,1 0 0,0-1 0,0 1 0,0 0 0,0 0 0,0 0 0,-1 1 0,1-1 0,0 0 0,0 1 0,-1-1 0,1 1 0,0-1 0,-1 1 0,1-1 0,-1 1 0,1-1 0,-1 1 0,1 0 0,-1-1 0,2 2 0,17 37 0,-19-38 0,3 6 0,15 30 0,-18-36 0,0-1 0,1 1 0,-1-1 0,0 1 0,1-1 0,-1 0 0,1 1 0,-1-1 0,1 1 0,-1-1 0,0 0 0,1 0 0,-1 1 0,1-1 0,-1 0 0,1 0 0,-1 1 0,1-1 0,0 0 0,-1 0 0,1 0 0,-1 0 0,2 0 0,-1 0 0,-1-1 0,1 1 0,0-1 0,0 0 0,0 1 0,-1-1 0,1 0 0,0 1 0,-1-1 0,1 0 0,-1 0 0,1 1 0,-1-1 0,1 0 0,-1 0 0,1 0 0,-1 0 0,0 0 0,1-1 0,1-7 0,1 0 0,-2-1 0,1 1 0,-1-1 0,-1-11 0,0 13 0,0 1 0,1-1 0,0 0 0,0 1 0,0 0 0,1-1 0,0 1 0,0 0 0,4-7 0,-5 13 0,-1 0 0,0 0 0,1 0 0,-1 0 0,0 1 0,1-1 0,0 0 0,-1 0 0,1 1 0,-1-1 0,1 0 0,0 1 0,-1-1 0,1 1 0,0-1 0,0 0 0,-1 1 0,1 0 0,0-1 0,0 1 0,0 0 0,0-1 0,0 1 0,-1 0 0,1 0 0,0 0 0,0 0 0,0-1 0,0 1 0,0 1 0,0-1 0,0 0 0,0 0 0,0 0 0,-1 0 0,1 1 0,0-1 0,0 0 0,0 1 0,0-1 0,-1 1 0,1-1 0,0 1 0,0-1 0,-1 1 0,1-1 0,0 1 0,-1 0 0,1-1 0,0 1 0,-1 0 0,1 0 0,-1 0 0,0-1 0,1 2 0,6 8 0,-2-1 0,1 1 0,6 16 0,-9-18 0,-2-5 0,0 0 0,1 0 0,0 0 0,-1 0 0,1 0 0,0-1 0,0 1 0,0-1 0,1 1 0,3 2 0,-6-5 0,1 1 0,-1-1 0,1 0 0,-1 0 0,1 0 0,-1 1 0,1-1 0,0 0 0,-1 0 0,1 0 0,-1 0 0,1 0 0,-1 0 0,1 0 0,-1 0 0,1 0 0,0 0 0,-1 0 0,1-1 0,-1 1 0,1 0 0,-1 0 0,1 0 0,0-1 0,0 0 0,1 0 0,-1-1 0,0 1 0,0 0 0,1-1 0,-1 1 0,0-1 0,0 1 0,-1-1 0,1 0 0,1-2 0,7-39 0,-9 39 0,0-1 0,0 1 0,1-1 0,0 1 0,0-1 0,0 1 0,0 0 0,1 0 0,0-1 0,0 1 0,0 0 0,0 0 0,0 1 0,6-7 0,-7 9 0,0 1 0,0-1 0,1 0 0,-1 1 0,0-1 0,1 1 0,-1-1 0,1 1 0,-1-1 0,1 1 0,-1 0 0,1 0 0,-1 0 0,1 0 0,-1 0 0,0 0 0,1 0 0,-1 1 0,1-1 0,-1 0 0,1 1 0,-1-1 0,0 1 0,1 0 0,2 1 0,34 29 0,-35-27 0,1 0 0,0-1 0,-1 0 0,1 0 0,0 0 0,0 0 0,1 0 0,5 2 0,-9-5 0,0 0 0,0 0 0,0 0 0,0 0 0,0-1 0,1 1 0,-1 0 0,0 0 0,0-1 0,0 1 0,0 0 0,0-1 0,0 1 0,0-1 0,0 0 0,0 1 0,0-1 0,0 0 0,-1 1 0,1-1 0,0 0 0,0 0 0,-1 0 0,1 0 0,0 0 0,-1 0 0,1 0 0,0-1 0,15-37 0,-10 23 0,-5 15 0,-1 0 0,0 1 0,1-1 0,-1 0 0,1 0 0,-1 1 0,1-1 0,-1 0 0,1 1 0,-1-1 0,1 1 0,0-1 0,-1 1 0,1-1 0,0 1 0,-1-1 0,1 1 0,0-1 0,0 1 0,-1 0 0,1 0 0,0-1 0,0 1 0,0 0 0,0 0 0,-1 0 0,1 0 0,0 0 0,0 0 0,0 0 0,0 0 0,-1 0 0,1 0 0,0 1 0,0-1 0,0 0 0,-1 0 0,1 1 0,0-1 0,0 1 0,-1-1 0,2 1 0,4 3 0,0 1 0,-1 0 0,1 0 0,5 7 0,9 8 0,-19-19 0,0-1 0,1 1 0,-1 0 0,0-1 0,0 1 0,0-1 0,1 1 0,-1-1 0,0 1 0,0-1 0,1 0 0,-1 0 0,0 1 0,1-1 0,-1 0 0,0 0 0,1-1 0,-1 1 0,0 0 0,1 0 0,-1-1 0,0 1 0,2-1 0,-1 0 0,0-1 0,0 1 0,-1-1 0,1 1 0,-1-1 0,1 1 0,-1-1 0,1 0 0,-1 0 0,0 0 0,0 0 0,2-4 0,1-6 0,0 0 0,-1-1 0,4-23 0,-6 29 0,0-3 0,1 0 0,0 0 0,1-1 0,0 1 0,6-12 0,-8 19 0,0 1 0,1 0 0,-1 0 0,0 0 0,1 0 0,-1 0 0,1 0 0,0 0 0,0 1 0,0-1 0,0 0 0,0 1 0,0 0 0,0-1 0,0 1 0,1 0 0,-1 0 0,0 0 0,1 1 0,-1-1 0,1 1 0,-1-1 0,1 1 0,-1 0 0,1 0 0,-1 0 0,5 0 0,1 2 0,0 0 0,0 0 0,-1 1 0,1 0 0,-1 0 0,1 0 0,-1 1 0,-1 0 0,1 1 0,0 0 0,-1 0 0,0 0 0,0 1 0,-1 0 0,1 0 0,-1 0 0,6 10 0,-9-13 0,0 1 0,0 0 0,0-1 0,0 1 0,0 0 0,-1 0 0,1 0 0,-1 0 0,0 0 0,0 0 0,-1 0 0,1 0 0,-1 1 0,0-1 0,0 0 0,0 0 0,-1 0 0,0 1 0,1-1 0,-1 0 0,-1 0 0,1 0 0,-1 0 0,1 0 0,-1-1 0,0 1 0,-1 0 0,1-1 0,0 0 0,-1 1 0,0-1 0,0 0 0,0 0 0,-5 3 0,-36 21-1365,-4-7-5461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5.29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130 843 24575,'0'-22'0,"1"8"0,-1 0 0,-3-23 0,2 34 0,1-1 0,-1 1 0,0 0 0,0 0 0,0-1 0,0 1 0,-1 0 0,0 0 0,1 0 0,-1 0 0,0 1 0,0-1 0,0 0 0,-1 1 0,-4-5 0,6 7 0,0-1 0,0 0 0,0 0 0,0 1 0,-1-1 0,1 0 0,0 1 0,0-1 0,-1 1 0,1 0 0,0-1 0,-1 1 0,1 0 0,0 0 0,-1 0 0,1 0 0,0 0 0,-1 0 0,1 0 0,0 0 0,-1 1 0,1-1 0,-3 1 0,2 1 0,-1-1 0,1 1 0,0 0 0,-1 0 0,1 0 0,0 0 0,0 0 0,0 0 0,0 0 0,-2 5 0,-2 2 0,1 0 0,1 0 0,0 1 0,0 0 0,-3 13 0,4-10 0,0 0 0,1 1 0,1 0 0,0-1 0,1 1 0,1 0 0,0-1 0,3 15 0,-4-24 0,1 0 0,0 0 0,0-1 0,0 1 0,1-1 0,-1 1 0,1-1 0,0 0 0,-1 1 0,2-1 0,-1 0 0,0 0 0,1 0 0,-1-1 0,1 1 0,0-1 0,0 1 0,0-1 0,0 0 0,0 0 0,0 0 0,1 0 0,-1-1 0,1 1 0,-1-1 0,1 0 0,0 0 0,-1 0 0,1-1 0,0 1 0,0-1 0,-1 0 0,7-1 0,-7 1 0,1-1 0,0 0 0,-1 0 0,1-1 0,0 1 0,-1-1 0,1 0 0,-1 0 0,0 0 0,0 0 0,0 0 0,0-1 0,0 0 0,0 1 0,-1-1 0,1 0 0,-1 0 0,0 0 0,0-1 0,0 1 0,0 0 0,0-1 0,-1 0 0,0 1 0,0-1 0,1-4 0,1-1 0,0-1 0,-1 1 0,-1-1 0,0 1 0,0-1 0,0 0 0,-1 0 0,-1 0 0,-2-11 0,3 20 0,0 1 0,0-1 0,0 0 0,0 0 0,0 0 0,0 0 0,0 1 0,-1-1 0,1 0 0,0 0 0,-1 1 0,1-1 0,-1 0 0,1 0 0,-1 1 0,1-1 0,-1 0 0,1 1 0,-1-1 0,-1 0 0,-5 11 0,0 29 0,8-32 0,0-1 0,0 1 0,1-1 0,0 0 0,0 1 0,1-1 0,0 0 0,0 0 0,0-1 0,1 1 0,-1-1 0,1 1 0,1-1 0,-1 0 0,1-1 0,0 1 0,0-1 0,0 0 0,1 0 0,-1-1 0,13 6 0,-14-6 0,0-2 0,0 1 0,1 0 0,-1-1 0,1 0 0,0 0 0,-1 0 0,1-1 0,0 1 0,0-1 0,-1 0 0,1-1 0,8 0 0,-10-1 0,1 1 0,-1 0 0,1-1 0,-1 1 0,0-1 0,0 0 0,0 0 0,0-1 0,0 1 0,0 0 0,0-1 0,-1 0 0,1 1 0,-1-1 0,0 0 0,0 0 0,0-1 0,0 1 0,1-6 0,0 1 0,0-1 0,-1 1 0,0-1 0,-1 0 0,0 0 0,0 0 0,-1 0 0,0 1 0,0-1 0,-1 0 0,-1 0 0,1 0 0,-1 0 0,-7-16 0,5 12 0,-2 1 0,1 0 0,-2-1 0,0 2 0,0-1 0,-1 1 0,0 0 0,-1 1 0,-12-11 0,19 18 0,-1 0 0,1 1 0,-1 0 0,0 0 0,0 0 0,0 0 0,0 0 0,0 0 0,0 1 0,0-1 0,-1 1 0,1 0 0,-1 0 0,1 1 0,-1-1 0,1 0 0,-7 1 0,10 3 0,8 1 0,9 2 0,-6-4 0,-1-1 0,1 0 0,0-1 0,-1 0 0,1-1 0,0 0 0,-1 0 0,1-1 0,-1-1 0,0 0 0,1 0 0,13-7 0,-23 9 0,1 1 0,0 0 0,-1-1 0,1 1 0,0 0 0,-1 0 0,1 1 0,0-1 0,-1 0 0,1 0 0,0 1 0,-1-1 0,1 1 0,-1-1 0,1 1 0,-1 0 0,1 0 0,-1 0 0,1 0 0,-1 0 0,0 0 0,1 0 0,-1 0 0,0 0 0,0 1 0,0-1 0,0 0 0,0 1 0,0-1 0,1 3 0,5 8 0,0 1 0,9 22 0,-7-14 0,-3-10 0,0 0 0,1 0 0,1 0 0,0-1 0,0-1 0,11 11 0,-17-18 0,1 0 0,0 0 0,0 0 0,0 0 0,0 0 0,0 0 0,0-1 0,0 1 0,1-1 0,-1 0 0,7 1 0,-8-2 0,0 0 0,0 0 0,0 0 0,0 0 0,0 0 0,0-1 0,0 1 0,0-1 0,0 0 0,0 0 0,0 1 0,0-1 0,-1 0 0,1-1 0,0 1 0,-1 0 0,1 0 0,-1-1 0,1 1 0,-1-1 0,0 1 0,2-3 0,0-1 0,0 0 0,0 0 0,-1-1 0,0 1 0,0-1 0,0 0 0,0 1 0,-1-1 0,0 0 0,0-11 0,0-2 0,-4-38 0,2 54 0,1-1 0,-1 0 0,0 1 0,-1-1 0,1 0 0,-1 1 0,1 0 0,-1-1 0,0 1 0,0 0 0,-1 0 0,1 0 0,0 0 0,-5-3 0,6 5 0,0 0 0,0 1 0,0-1 0,0 0 0,0 1 0,0-1 0,0 1 0,0-1 0,0 1 0,0 0 0,0-1 0,0 1 0,0 0 0,-1 0 0,1 0 0,0 0 0,0 0 0,0 0 0,-2 0 0,1 1 0,1-1 0,-1 1 0,1 0 0,0 0 0,-1 0 0,1 0 0,0 0 0,0 0 0,0 0 0,0 0 0,0 0 0,0 1 0,0-1 0,0 0 0,0 1 0,0-1 0,1 1 0,-2 1 0,1 0 0,0 0 0,-1 0 0,1 0 0,1 1 0,-1-1 0,0 0 0,1 0 0,0 0 0,-1 0 0,1 1 0,0-1 0,1 0 0,-1 0 0,1 0 0,-1 1 0,1-1 0,0 0 0,0 0 0,0 0 0,1 0 0,-1 0 0,1-1 0,0 1 0,-1 0 0,1-1 0,0 1 0,1-1 0,-1 1 0,0-1 0,1 0 0,-1 0 0,5 2 0,1 1 0,0 0 0,1 0 0,0-1 0,0 0 0,0-1 0,1 0 0,-1 0 0,1-1 0,15 1 0,-11-1 0,0-1 0,0-1 0,0-1 0,24-3 0,-34 4 0,0-1 0,-1 0 0,1 0 0,0-1 0,-1 1 0,1-1 0,-1 1 0,0-1 0,1 0 0,-1-1 0,0 1 0,0-1 0,0 1 0,-1-1 0,1 0 0,-1 0 0,1 0 0,-1 0 0,0 0 0,0 0 0,0-1 0,1-3 0,2-12 0,-1 0 0,-1 0 0,-1-1 0,0 1 0,-2-1 0,0 1 0,-3-25 0,0 2 0,3 31 0,1 7 0,-1-1 0,0 1 0,-1-1 0,1 1 0,-1-1 0,1 1 0,-1-1 0,-1 1 0,1 0 0,-1-1 0,1 1 0,-3-4 0,3 8 0,1 0 0,0 0 0,0-1 0,0 1 0,0 0 0,0 0 0,0 0 0,0 0 0,0 0 0,0 0 0,0 0 0,-1 0 0,1 0 0,0 0 0,0 0 0,0 0 0,0-1 0,0 1 0,0 0 0,0 0 0,-1 0 0,1 0 0,0 0 0,0 0 0,0 0 0,0 0 0,0 0 0,0 0 0,-1 0 0,1 0 0,0 0 0,0 1 0,0-1 0,0 0 0,0 0 0,0 0 0,0 0 0,0 0 0,-1 0 0,1 0 0,0 0 0,0 0 0,0 0 0,0 0 0,0 0 0,0 1 0,0-1 0,0 0 0,0 0 0,0 0 0,0 0 0,0 0 0,-1 0 0,1 0 0,0 1 0,0-1 0,0 0 0,0 0 0,0 0 0,-2 14 0,1 13 0,4-11 0,1-1 0,1 0 0,0 0 0,1 0 0,0-1 0,1 0 0,1 0 0,0-1 0,1 0 0,0 0 0,14 13 0,-21-23 0,0-1 0,1 0 0,-1 0 0,1 0 0,-1-1 0,1 1 0,0 0 0,0-1 0,0 0 0,0 0 0,0 0 0,0 0 0,5 1 0,-6-2 0,-1 0 0,1 0 0,-1 0 0,1-1 0,-1 1 0,0 0 0,1-1 0,-1 1 0,0-1 0,1 1 0,-1-1 0,0 0 0,1 0 0,-1 1 0,0-1 0,0 0 0,0 0 0,0 0 0,0 0 0,0 0 0,0-1 0,0 1 0,0 0 0,-1 0 0,1-1 0,0 1 0,-1 0 0,1-1 0,-1 1 0,1 0 0,-1-2 0,4-13 0,-1-1 0,-1 1 0,-1 0 0,0-1 0,-3-30 0,2-25 0,0 72 0,0 0 0,0 0 0,0 0 0,-1 0 0,1-1 0,0 1 0,0 0 0,0 0 0,0 0 0,0-1 0,0 1 0,0 0 0,0 0 0,1 0 0,-1-1 0,0 1 0,0 0 0,0 0 0,0 0 0,0 0 0,0-1 0,0 1 0,0 0 0,0 0 0,0 0 0,1 0 0,-1 0 0,0-1 0,0 1 0,0 0 0,0 0 0,0 0 0,1 0 0,-1 0 0,0 0 0,0 0 0,0 0 0,1-1 0,-1 1 0,0 0 0,0 0 0,0 0 0,1 0 0,6 8 0,9 18 0,-15-23 0,4 4 0,-1 1 0,2-1 0,-1 0 0,1-1 0,0 1 0,0-1 0,1-1 0,-1 1 0,14 7 0,-18-11 0,0-1 0,0 0 0,1 0 0,-1 0 0,0-1 0,0 1 0,1 0 0,-1-1 0,1 1 0,-1-1 0,0 0 0,1 0 0,-1 0 0,1 0 0,-1-1 0,4 0 0,-4 0 0,0 0 0,0 0 0,0 0 0,0 0 0,0-1 0,0 1 0,0-1 0,-1 0 0,1 0 0,0 1 0,-1-1 0,1 0 0,-1 0 0,0 0 0,0 0 0,0-1 0,0 1 0,0 0 0,1-5 0,0-1 0,0-1 0,0 1 0,-1-1 0,0 0 0,-1-9 0,2-16 0,2 30 0,4 10 0,9 16 0,-13-15 0,2-1 0,0 0 0,0 0 0,0 0 0,1-1 0,0 0 0,0 0 0,0-1 0,12 6 0,-16-9 0,0 0 0,-1 0 0,1 0 0,0-1 0,0 1 0,0-1 0,0 1 0,0-1 0,0 0 0,-1 0 0,1 0 0,4-1 0,-5 0 0,0 1 0,-1-1 0,1 0 0,0 0 0,-1 0 0,1 0 0,-1 0 0,1 0 0,-1 0 0,1 0 0,-1-1 0,0 1 0,0-1 0,1 1 0,-1-1 0,0 1 0,0-1 0,-1 1 0,1-1 0,0 0 0,0-2 0,1 1 0,-1-1 0,0 0 0,0 0 0,0 0 0,-1 0 0,1 0 0,-1 0 0,0 0 0,0 0 0,0 0 0,-1 0 0,1 0 0,-1 0 0,0 1 0,0-1 0,-1 0 0,1 0 0,-1 0 0,1 1 0,-1-1 0,0 1 0,-1 0 0,1-1 0,-1 1 0,1 0 0,-1 0 0,0 1 0,0-1 0,0 1 0,-6-5 0,0 2 0,-1-1 0,1 2 0,-1-1 0,0 1 0,0 1 0,0 0 0,0 0 0,0 1 0,-1 0 0,-17 0 0,22 2 0,1 1 0,-1 0 0,1 0 0,0 0 0,-9 4 0,-2 6 0,16-11 0,0 1 0,0-1 0,-1 1 0,1-1 0,0 1 0,0-1 0,0 1 0,0-1 0,0 1 0,0-1 0,0 1 0,0 0 0,0-1 0,0 1 0,0-1 0,0 1 0,0-1 0,1 1 0,-1-1 0,0 1 0,0-1 0,0 0 0,1 1 0,-1-1 0,0 1 0,1-1 0,-1 1 0,0-1 0,1 0 0,-1 1 0,1 0 0,2 1 0,1 0 0,-1 0 0,0 0 0,1-1 0,-1 1 0,1-1 0,-1 0 0,1 0 0,0 0 0,0 0 0,-1-1 0,1 0 0,0 1 0,0-1 0,5-1 0,5 0 0,0-1 0,27-6 0,-30 5 0,0-1 0,0 0 0,0 0 0,0-1 0,-1-1 0,0 0 0,0 0 0,0-1 0,-1 0 0,0 0 0,12-13 0,-16 14 0,-1 0 0,0 0 0,0 0 0,0 0 0,-1-1 0,1 1 0,-2-1 0,1 0 0,-1 0 0,0 0 0,0 0 0,-1 0 0,0-1 0,0 1 0,-1 0 0,0-1 0,0 1 0,-1 0 0,-2-12 0,0 5 0,-1 0 0,-1 0 0,-6-15 0,9 24 0,-1-1 0,0 0 0,0 1 0,0 0 0,-1 0 0,0 0 0,0 0 0,0 0 0,-9-6 0,13 11 0,0-1 0,0 1 0,0 0 0,-1 0 0,1 0 0,0 0 0,0 0 0,0 0 0,-1-1 0,1 1 0,0 0 0,0 0 0,-1 0 0,1 0 0,0 0 0,0 0 0,-1 0 0,1 0 0,0 0 0,-1 0 0,1 0 0,0 0 0,0 0 0,-1 0 0,1 1 0,0-1 0,0 0 0,0 0 0,-1 0 0,1 0 0,0 0 0,0 0 0,-1 1 0,1-1 0,0 0 0,0 0 0,-5 13 0,3 15 0,3-1 0,2-1 0,1 1 0,1-1 0,12 38 0,45 104 0,-37-106 0,-21-51 0,2 6 0,1 1 0,1-1 0,0-1 0,17 25 0,-34-78 0,-58-90 0,50 97 0,14 25 0,0 0 0,0-1 0,1 1 0,-1-1 0,1 1 0,1-1 0,-1 0 0,1 0 0,0 1 0,0-12 0,1 14 0,1 0 0,-1 0 0,1 0 0,0 0 0,0 0 0,0 1 0,0-1 0,0 0 0,1 0 0,-1 1 0,1-1 0,0 1 0,0-1 0,0 1 0,0 0 0,0 0 0,0 0 0,1 0 0,-1 0 0,1 0 0,-1 1 0,5-3 0,2 0-195,0 0 0,1 0 0,-1 1 0,1 1 0,-1-1 0,13 0 0,2 0-6631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5.67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71 1 24575,'-3'0'0,"-1"0"0,0 0 0,0 0 0,1 1 0,-1 0 0,0-1 0,1 1 0,-1 1 0,1-1 0,-1 0 0,1 1 0,0 0 0,0 0 0,-5 3 0,7-3 0,-1-1 0,1 1 0,0-1 0,0 1 0,0-1 0,0 1 0,0 0 0,0 0 0,0 0 0,1 0 0,-1-1 0,1 1 0,-1 0 0,1 0 0,0 0 0,-1 0 0,1 0 0,0 0 0,1 0 0,-1 0 0,0 0 0,0 0 0,1 0 0,-1 0 0,1 0 0,0 0 0,0-1 0,1 4 0,2 2 0,1 0 0,0 0 0,0-1 0,1 1 0,0-1 0,0 0 0,0-1 0,0 0 0,1 0 0,13 7 0,29 26 0,-46-35 0,0 0 0,0 0 0,-1 0 0,1 0 0,-1 1 0,0-1 0,0 1 0,0 0 0,0-1 0,-1 1 0,0 0 0,2 5 0,-3-7 0,0 1 0,0-1 0,0 0 0,0 0 0,-1 1 0,1-1 0,-1 0 0,1 0 0,-1 1 0,0-1 0,1 0 0,-1 0 0,0 0 0,-1 0 0,1 0 0,0 0 0,-1-1 0,1 1 0,-1 0 0,1-1 0,-1 1 0,0-1 0,1 1 0,-1-1 0,0 0 0,0 1 0,-3 0 0,-6 4 0,-1-1 0,0 0 0,-17 5 0,24-9 0,1 0-111,3 0 48,0 0 0,-1-1 1,1 1-1,0-1 0,-1 1 1,1-1-1,0 0 0,-1 0 1,1 0-1,-1 0 0,1 0 0,-1 0 1,1 0-1,0 0 0,-1 0 1,1 0-1,-1-1 0,1 1 1,-2-1-1,0-6-6763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9T15:49:27.19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164 467 24575,'-7'0'0,"1"0"0,-1 0 0,0 1 0,0 0 0,0 0 0,1 1 0,-1 0 0,1 0 0,-1 1 0,1 0 0,0 0 0,0 0 0,0 0 0,0 1 0,1 0 0,-1 1 0,1-1 0,0 1 0,0 0 0,1 0 0,0 1 0,0-1 0,0 1 0,0 0 0,1 0 0,0 0 0,0 0 0,1 1 0,-1-1 0,1 1 0,1-1 0,0 1 0,0 0 0,0 0 0,0 0 0,1 0 0,0-1 0,2 10 0,-2-14 0,0 1 0,1 0 0,-1-1 0,1 1 0,0 0 0,0-1 0,0 1 0,0-1 0,0 1 0,0-1 0,1 0 0,-1 1 0,1-1 0,0 0 0,0 0 0,0 0 0,0 0 0,0 0 0,0-1 0,0 1 0,0-1 0,1 1 0,-1-1 0,1 0 0,-1 0 0,1 0 0,-1 0 0,1 0 0,-1-1 0,1 1 0,4 0 0,-3-1 0,0 0 0,-1 0 0,1 0 0,0 0 0,-1 0 0,1-1 0,-1 0 0,1 1 0,-1-1 0,1-1 0,-1 1 0,1 0 0,-1-1 0,0 0 0,0 0 0,0 0 0,0 0 0,0 0 0,0-1 0,-1 1 0,1-1 0,-1 1 0,4-6 0,-3 3 0,0-1 0,0 0 0,0-1 0,-1 1 0,1 0 0,-2-1 0,1 0 0,-1 1 0,0-1 0,0 0 0,-1 1 0,0-1 0,0 0 0,0 0 0,-1 0 0,0 1 0,0-1 0,-1 1 0,-4-13 0,5 18 0,1 0 0,-1 0 0,1 1 0,-1-1 0,1 0 0,-1 0 0,0 0 0,1 1 0,-1-1 0,0 0 0,0 1 0,1-1 0,-1 0 0,0 1 0,0-1 0,-1 0 0,1 1 0,1 0 0,0 0 0,-1 0 0,1 0 0,0 0 0,-1 1 0,1-1 0,-1 0 0,1 0 0,0 0 0,-1 0 0,1 0 0,0 1 0,-1-1 0,1 0 0,0 0 0,0 1 0,-1-1 0,1 0 0,0 0 0,0 1 0,-1-1 0,1 0 0,0 1 0,0-1 0,0 0 0,-1 1 0,1 0 0,-1 1 0,0 1 0,0 0 0,1 0 0,-1 0 0,1 0 0,-1 0 0,1 0 0,0 1 0,0 3 0,2 0 0,0 0 0,0 0 0,1 0 0,0-1 0,0 1 0,0-1 0,1 1 0,0-1 0,0-1 0,1 1 0,0 0 0,-1-1 0,12 9 0,-11-9 0,1-1 0,-1 0 0,1 0 0,0 0 0,0 0 0,0-1 0,0 0 0,1 0 0,-1-1 0,1 0 0,0 0 0,0-1 0,-1 1 0,13-1 0,-17-1 0,0 0 0,1 0 0,-1-1 0,0 1 0,1-1 0,-1 0 0,0 1 0,0-1 0,0 0 0,0 0 0,1 0 0,-1-1 0,-1 1 0,1-1 0,0 1 0,0-1 0,0 1 0,-1-1 0,2-2 0,0 0 0,-1 0 0,0 0 0,0 0 0,0-1 0,0 1 0,-1-1 0,0 1 0,0-1 0,1-5 0,-1-7 0,0 0 0,-1 0 0,-1 0 0,-4-22 0,1 19 0,0 1 0,-1-1 0,-1 1 0,-13-28 0,97 196 0,-77-146 0,0-1 0,0 1 0,0-1 0,1 0 0,-1 0 0,1 0 0,0 0 0,-1 0 0,1 0 0,4 3 0,-6-5 0,0 0 0,1 1 0,-1-1 0,0 0 0,1 0 0,-1 0 0,0 0 0,0 0 0,1 0 0,-1 0 0,0 0 0,1 0 0,-1 0 0,0 0 0,1 0 0,-1 0 0,0 0 0,1 0 0,-1 0 0,0 0 0,0 0 0,1-1 0,-1 1 0,0 0 0,1 0 0,-1 0 0,0 0 0,0-1 0,0 1 0,1 0 0,-1 0 0,0-1 0,7-19 0,-4-11 0,-2 0 0,-2-31 0,-1 35 0,2 1 0,0-1 0,8-43 0,-8 69 0,0-1 0,1 1 0,-1-1 0,0 1 0,1-1 0,-1 1 0,1-1 0,-1 1 0,1 0 0,0-1 0,0 1 0,-1 0 0,1 0 0,0-1 0,0 1 0,0 0 0,0 0 0,1 0 0,0-1 0,-1 2 0,0 0 0,0 0 0,0 0 0,0 0 0,0 0 0,-1 0 0,1 0 0,0 0 0,0 0 0,0 0 0,0 1 0,0-1 0,-1 0 0,1 1 0,0-1 0,0 1 0,-1-1 0,1 1 0,0-1 0,0 1 0,-1-1 0,1 1 0,0 1 0,5 4 0,0 1 0,-1 1 0,0-1 0,-1 1 0,5 8 0,67 158 0,-76-174 0,0 0 0,0 0 0,0 0 0,0 0 0,0 0 0,0 0 0,0 0 0,0 0 0,0 0 0,0 0 0,0 0 0,0-1 0,1 1 0,-1 0 0,0 0 0,0 0 0,0 0 0,0 0 0,0 0 0,0 0 0,0 0 0,0 0 0,1 0 0,-1 0 0,0 0 0,0 0 0,0 0 0,0 0 0,0 0 0,0 0 0,0 0 0,0 0 0,1 0 0,-1 0 0,0 0 0,0 0 0,0 0 0,0 0 0,0 0 0,0 0 0,0 0 0,0 1 0,0-1 0,1 0 0,-1 0 0,0 0 0,0 0 0,0 0 0,0 0 0,0 0 0,0 0 0,0 0 0,0 0 0,0 1 0,0-1 0,0 0 0,0 0 0,3-18 0,-2-25 0,-3-15 0,0 31 0,1 1 0,2-1 0,5-41 0,-6 68 0,0-1 0,0 0 0,0 0 0,0 1 0,0-1 0,1 0 0,-1 0 0,0 1 0,0-1 0,1 0 0,-1 0 0,1 1 0,-1-1 0,1 0 0,-1 1 0,1-1 0,-1 1 0,1-1 0,-1 1 0,1-1 0,0 0 0,0 1 0,-1 0 0,1 0 0,0 0 0,-1 0 0,1 0 0,0 0 0,-1 0 0,1 1 0,-1-1 0,1 0 0,-1 0 0,1 0 0,-1 1 0,1-1 0,0 0 0,-1 1 0,1-1 0,-1 0 0,0 1 0,1-1 0,0 1 0,24 32 0,-21-26 0,18 30 0,-15-25 0,0 0 0,0 0 0,1-1 0,1 0 0,14 15 0,-22-25 0,0 0 0,-1 0 0,1-1 0,0 1 0,0 0 0,-1-1 0,1 1 0,0-1 0,0 1 0,0-1 0,0 0 0,-1 1 0,1-1 0,0 0 0,0 1 0,0-1 0,0 0 0,0 0 0,0 0 0,0 0 0,0 0 0,0 0 0,0 0 0,0 0 0,0 0 0,0-1 0,2 0 0,-2 0 0,0 0 0,0 0 0,1 0 0,-1-1 0,0 1 0,0-1 0,0 1 0,0-1 0,-1 1 0,1-1 0,0 1 0,-1-1 0,1 0 0,0-2 0,1-10 0,1 1 0,-2-1 0,0-15 0,-1 23 0,-1-46 0,0 35 0,0 0 0,4-30 0,14 76 0,-14-21 0,1-1 0,-1 0 0,1-1 0,0 1 0,1-1 0,-1 0 0,1 0 0,1 0 0,7 7 0,-10-11 0,0 0 0,0-1 0,0 1 0,0 0 0,0-1 0,0 0 0,0 0 0,0 0 0,0 0 0,1 0 0,-1-1 0,0 1 0,1-1 0,-1 0 0,0 0 0,1 0 0,-1-1 0,0 1 0,1-1 0,-1 0 0,0 0 0,0 0 0,0 0 0,5-3 0,-1 0 0,-1 0 0,0-1 0,0 0 0,-1 0 0,0 0 0,0-1 0,0 1 0,0-1 0,-1 0 0,0-1 0,0 1 0,-1-1 0,0 0 0,0 0 0,0 0 0,-1 0 0,2-10 0,-3 11 0,0 0 0,0 0 0,0 0 0,-1 0 0,0 0 0,-1 0 0,1 0 0,-1 0 0,0 0 0,-2-6 0,2 8 0,0 1 0,-1 0 0,1 0 0,-1-1 0,0 1 0,0 0 0,0 1 0,0-1 0,-1 0 0,1 1 0,-1-1 0,1 1 0,-1 0 0,0 0 0,0 0 0,0 0 0,-6-3 0,7 4 0,-1 0 0,0 0 0,1 1 0,-1-1 0,0 0 0,0 1 0,0 0 0,1-1 0,-1 1 0,0 0 0,0 1 0,0-1 0,1 0 0,-1 1 0,0-1 0,0 1 0,1 0 0,-1 0 0,1 0 0,-1 1 0,1-1 0,-1 0 0,1 1 0,-1 0 0,1-1 0,0 1 0,0 0 0,0 0 0,0 0 0,1 1 0,-1-1 0,0 0 0,1 1 0,-1-1 0,1 1 0,-1 3 0,-2 1 0,1 0 0,0 0 0,1 1 0,0-1 0,0 1 0,1 0 0,-1 0 0,2 0 0,-1-1 0,1 1 0,0 0 0,2 9 0,-1-11 0,1-1 0,0 1 0,0 0 0,0 0 0,0-1 0,1 1 0,0-1 0,0 0 0,1 0 0,-1 0 0,1 0 0,0-1 0,1 1 0,7 6 0,-4-6 0,0 0 0,0 0 0,0-1 0,1 0 0,0 0 0,0-1 0,0 0 0,17 3 0,-8-4 0,-1 0 0,1-1 0,0-1 0,0 0 0,0-1 0,0-1 0,0-1 0,-1-1 0,27-9 0,-36 11 0,0-1 0,-1 0 0,1-1 0,-1 0 0,0 0 0,0-1 0,0 0 0,6-5 0,-13 10 1,0 0-1,0 0 1,1 0-1,-1 0 1,0-1-1,0 1 1,1 0-1,-1 0 1,0 0-1,0 0 0,1-1 1,-1 1-1,0 0 1,0 0-1,0 0 1,1-1-1,-1 1 1,0 0-1,0 0 1,0 0-1,0-1 1,0 1-1,0 0 1,1-1-1,-1 1 1,0 0-1,0 0 1,0-1-1,0 1 1,0 0-1,0 0 1,0-1-1,0 1 0,0 0 1,0-1-1,0 1 1,0 0-1,0 0 1,-1-1-1,1 1 1,0 0-1,0 0 1,0-1-1,0 1 1,0 0-1,-1 0 1,1-1-1,0 1 1,0 0-1,0 0 1,0 0-1,-1-1 1,-14 3-1392,-10 6-5435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13AA72-4B27-4044-81D4-4B451894793F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74F536-02E3-4440-8C61-2D0918F60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9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01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6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4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6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0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8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4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5681-1AFF-42CB-8086-EFE1DD3C2965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7DF7-73AD-4F91-8BF5-FEF4C97BC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0.png"/><Relationship Id="rId5" Type="http://schemas.openxmlformats.org/officeDocument/2006/relationships/customXml" Target="../ink/ink4.xml"/><Relationship Id="rId4" Type="http://schemas.openxmlformats.org/officeDocument/2006/relationships/image" Target="../media/image27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117" Type="http://schemas.openxmlformats.org/officeDocument/2006/relationships/customXml" Target="../ink/ink63.xml"/><Relationship Id="rId21" Type="http://schemas.openxmlformats.org/officeDocument/2006/relationships/image" Target="../media/image43.png"/><Relationship Id="rId42" Type="http://schemas.openxmlformats.org/officeDocument/2006/relationships/customXml" Target="../ink/ink24.xml"/><Relationship Id="rId47" Type="http://schemas.openxmlformats.org/officeDocument/2006/relationships/image" Target="../media/image56.png"/><Relationship Id="rId63" Type="http://schemas.openxmlformats.org/officeDocument/2006/relationships/image" Target="../media/image63.png"/><Relationship Id="rId68" Type="http://schemas.openxmlformats.org/officeDocument/2006/relationships/customXml" Target="../ink/ink38.xml"/><Relationship Id="rId84" Type="http://schemas.openxmlformats.org/officeDocument/2006/relationships/customXml" Target="../ink/ink46.xml"/><Relationship Id="rId89" Type="http://schemas.openxmlformats.org/officeDocument/2006/relationships/image" Target="../media/image76.png"/><Relationship Id="rId112" Type="http://schemas.openxmlformats.org/officeDocument/2006/relationships/customXml" Target="../ink/ink60.xml"/><Relationship Id="rId16" Type="http://schemas.openxmlformats.org/officeDocument/2006/relationships/customXml" Target="../ink/ink11.xml"/><Relationship Id="rId107" Type="http://schemas.openxmlformats.org/officeDocument/2006/relationships/image" Target="../media/image85.png"/><Relationship Id="rId11" Type="http://schemas.openxmlformats.org/officeDocument/2006/relationships/image" Target="../media/image38.png"/><Relationship Id="rId32" Type="http://schemas.openxmlformats.org/officeDocument/2006/relationships/customXml" Target="../ink/ink19.xml"/><Relationship Id="rId37" Type="http://schemas.openxmlformats.org/officeDocument/2006/relationships/image" Target="../media/image51.png"/><Relationship Id="rId53" Type="http://schemas.openxmlformats.org/officeDocument/2006/relationships/customXml" Target="../ink/ink30.xml"/><Relationship Id="rId58" Type="http://schemas.openxmlformats.org/officeDocument/2006/relationships/image" Target="../media/image61.png"/><Relationship Id="rId74" Type="http://schemas.openxmlformats.org/officeDocument/2006/relationships/customXml" Target="../ink/ink41.xml"/><Relationship Id="rId79" Type="http://schemas.openxmlformats.org/officeDocument/2006/relationships/image" Target="../media/image71.png"/><Relationship Id="rId102" Type="http://schemas.openxmlformats.org/officeDocument/2006/relationships/customXml" Target="../ink/ink55.xml"/><Relationship Id="rId5" Type="http://schemas.openxmlformats.org/officeDocument/2006/relationships/image" Target="../media/image2710.png"/><Relationship Id="rId90" Type="http://schemas.openxmlformats.org/officeDocument/2006/relationships/customXml" Target="../ink/ink49.xml"/><Relationship Id="rId95" Type="http://schemas.openxmlformats.org/officeDocument/2006/relationships/image" Target="../media/image79.png"/><Relationship Id="rId22" Type="http://schemas.openxmlformats.org/officeDocument/2006/relationships/customXml" Target="../ink/ink14.xml"/><Relationship Id="rId27" Type="http://schemas.openxmlformats.org/officeDocument/2006/relationships/image" Target="../media/image46.png"/><Relationship Id="rId43" Type="http://schemas.openxmlformats.org/officeDocument/2006/relationships/image" Target="../media/image54.png"/><Relationship Id="rId48" Type="http://schemas.openxmlformats.org/officeDocument/2006/relationships/customXml" Target="../ink/ink27.xml"/><Relationship Id="rId64" Type="http://schemas.openxmlformats.org/officeDocument/2006/relationships/customXml" Target="../ink/ink36.xml"/><Relationship Id="rId69" Type="http://schemas.openxmlformats.org/officeDocument/2006/relationships/image" Target="../media/image66.png"/><Relationship Id="rId113" Type="http://schemas.openxmlformats.org/officeDocument/2006/relationships/image" Target="../media/image88.png"/><Relationship Id="rId118" Type="http://schemas.openxmlformats.org/officeDocument/2006/relationships/image" Target="../media/image90.png"/><Relationship Id="rId80" Type="http://schemas.openxmlformats.org/officeDocument/2006/relationships/customXml" Target="../ink/ink44.xml"/><Relationship Id="rId85" Type="http://schemas.openxmlformats.org/officeDocument/2006/relationships/image" Target="../media/image74.png"/><Relationship Id="rId12" Type="http://schemas.openxmlformats.org/officeDocument/2006/relationships/customXml" Target="../ink/ink9.xml"/><Relationship Id="rId17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customXml" Target="../ink/ink22.xml"/><Relationship Id="rId59" Type="http://schemas.openxmlformats.org/officeDocument/2006/relationships/customXml" Target="../ink/ink33.xml"/><Relationship Id="rId103" Type="http://schemas.openxmlformats.org/officeDocument/2006/relationships/image" Target="../media/image83.png"/><Relationship Id="rId108" Type="http://schemas.openxmlformats.org/officeDocument/2006/relationships/customXml" Target="../ink/ink58.xml"/><Relationship Id="rId54" Type="http://schemas.openxmlformats.org/officeDocument/2006/relationships/image" Target="../media/image59.png"/><Relationship Id="rId70" Type="http://schemas.openxmlformats.org/officeDocument/2006/relationships/customXml" Target="../ink/ink39.xml"/><Relationship Id="rId75" Type="http://schemas.openxmlformats.org/officeDocument/2006/relationships/image" Target="../media/image69.png"/><Relationship Id="rId91" Type="http://schemas.openxmlformats.org/officeDocument/2006/relationships/image" Target="../media/image77.png"/><Relationship Id="rId96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23" Type="http://schemas.openxmlformats.org/officeDocument/2006/relationships/image" Target="../media/image44.png"/><Relationship Id="rId28" Type="http://schemas.openxmlformats.org/officeDocument/2006/relationships/customXml" Target="../ink/ink17.xml"/><Relationship Id="rId49" Type="http://schemas.openxmlformats.org/officeDocument/2006/relationships/image" Target="../media/image57.png"/><Relationship Id="rId114" Type="http://schemas.openxmlformats.org/officeDocument/2006/relationships/customXml" Target="../ink/ink61.xml"/><Relationship Id="rId119" Type="http://schemas.openxmlformats.org/officeDocument/2006/relationships/customXml" Target="../ink/ink64.xml"/><Relationship Id="rId44" Type="http://schemas.openxmlformats.org/officeDocument/2006/relationships/customXml" Target="../ink/ink25.xml"/><Relationship Id="rId60" Type="http://schemas.openxmlformats.org/officeDocument/2006/relationships/customXml" Target="../ink/ink34.xml"/><Relationship Id="rId65" Type="http://schemas.openxmlformats.org/officeDocument/2006/relationships/image" Target="../media/image64.png"/><Relationship Id="rId81" Type="http://schemas.openxmlformats.org/officeDocument/2006/relationships/image" Target="../media/image72.png"/><Relationship Id="rId86" Type="http://schemas.openxmlformats.org/officeDocument/2006/relationships/customXml" Target="../ink/ink47.xml"/><Relationship Id="rId4" Type="http://schemas.openxmlformats.org/officeDocument/2006/relationships/customXml" Target="../ink/ink5.xml"/><Relationship Id="rId9" Type="http://schemas.openxmlformats.org/officeDocument/2006/relationships/image" Target="../media/image37.png"/><Relationship Id="rId13" Type="http://schemas.openxmlformats.org/officeDocument/2006/relationships/image" Target="../media/image39.png"/><Relationship Id="rId18" Type="http://schemas.openxmlformats.org/officeDocument/2006/relationships/customXml" Target="../ink/ink12.xml"/><Relationship Id="rId39" Type="http://schemas.openxmlformats.org/officeDocument/2006/relationships/image" Target="../media/image52.png"/><Relationship Id="rId109" Type="http://schemas.openxmlformats.org/officeDocument/2006/relationships/image" Target="../media/image86.png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customXml" Target="../ink/ink31.xml"/><Relationship Id="rId76" Type="http://schemas.openxmlformats.org/officeDocument/2006/relationships/customXml" Target="../ink/ink42.xml"/><Relationship Id="rId97" Type="http://schemas.openxmlformats.org/officeDocument/2006/relationships/image" Target="../media/image80.png"/><Relationship Id="rId104" Type="http://schemas.openxmlformats.org/officeDocument/2006/relationships/customXml" Target="../ink/ink56.xml"/><Relationship Id="rId120" Type="http://schemas.openxmlformats.org/officeDocument/2006/relationships/image" Target="../media/image91.png"/><Relationship Id="rId7" Type="http://schemas.openxmlformats.org/officeDocument/2006/relationships/image" Target="../media/image36.png"/><Relationship Id="rId71" Type="http://schemas.openxmlformats.org/officeDocument/2006/relationships/image" Target="../media/image67.png"/><Relationship Id="rId92" Type="http://schemas.openxmlformats.org/officeDocument/2006/relationships/customXml" Target="../ink/ink50.xml"/><Relationship Id="rId2" Type="http://schemas.openxmlformats.org/officeDocument/2006/relationships/image" Target="../media/image34.png"/><Relationship Id="rId29" Type="http://schemas.openxmlformats.org/officeDocument/2006/relationships/image" Target="../media/image47.png"/><Relationship Id="rId24" Type="http://schemas.openxmlformats.org/officeDocument/2006/relationships/customXml" Target="../ink/ink15.xml"/><Relationship Id="rId40" Type="http://schemas.openxmlformats.org/officeDocument/2006/relationships/customXml" Target="../ink/ink23.xml"/><Relationship Id="rId45" Type="http://schemas.openxmlformats.org/officeDocument/2006/relationships/image" Target="../media/image55.png"/><Relationship Id="rId66" Type="http://schemas.openxmlformats.org/officeDocument/2006/relationships/customXml" Target="../ink/ink37.xml"/><Relationship Id="rId87" Type="http://schemas.openxmlformats.org/officeDocument/2006/relationships/image" Target="../media/image75.png"/><Relationship Id="rId110" Type="http://schemas.openxmlformats.org/officeDocument/2006/relationships/customXml" Target="../ink/ink59.xml"/><Relationship Id="rId115" Type="http://schemas.openxmlformats.org/officeDocument/2006/relationships/customXml" Target="../ink/ink62.xml"/><Relationship Id="rId61" Type="http://schemas.openxmlformats.org/officeDocument/2006/relationships/image" Target="../media/image62.png"/><Relationship Id="rId82" Type="http://schemas.openxmlformats.org/officeDocument/2006/relationships/customXml" Target="../ink/ink45.xml"/><Relationship Id="rId19" Type="http://schemas.openxmlformats.org/officeDocument/2006/relationships/image" Target="../media/image42.png"/><Relationship Id="rId14" Type="http://schemas.openxmlformats.org/officeDocument/2006/relationships/customXml" Target="../ink/ink10.xml"/><Relationship Id="rId30" Type="http://schemas.openxmlformats.org/officeDocument/2006/relationships/customXml" Target="../ink/ink18.xml"/><Relationship Id="rId35" Type="http://schemas.openxmlformats.org/officeDocument/2006/relationships/image" Target="../media/image50.png"/><Relationship Id="rId56" Type="http://schemas.openxmlformats.org/officeDocument/2006/relationships/image" Target="../media/image60.png"/><Relationship Id="rId77" Type="http://schemas.openxmlformats.org/officeDocument/2006/relationships/image" Target="../media/image70.png"/><Relationship Id="rId100" Type="http://schemas.openxmlformats.org/officeDocument/2006/relationships/customXml" Target="../ink/ink54.xml"/><Relationship Id="rId105" Type="http://schemas.openxmlformats.org/officeDocument/2006/relationships/image" Target="../media/image84.png"/><Relationship Id="rId8" Type="http://schemas.openxmlformats.org/officeDocument/2006/relationships/customXml" Target="../ink/ink7.xml"/><Relationship Id="rId51" Type="http://schemas.openxmlformats.org/officeDocument/2006/relationships/image" Target="../media/image58.png"/><Relationship Id="rId72" Type="http://schemas.openxmlformats.org/officeDocument/2006/relationships/customXml" Target="../ink/ink40.xml"/><Relationship Id="rId93" Type="http://schemas.openxmlformats.org/officeDocument/2006/relationships/image" Target="../media/image78.png"/><Relationship Id="rId98" Type="http://schemas.openxmlformats.org/officeDocument/2006/relationships/customXml" Target="../ink/ink53.xml"/><Relationship Id="rId121" Type="http://schemas.openxmlformats.org/officeDocument/2006/relationships/customXml" Target="../ink/ink65.xml"/><Relationship Id="rId3" Type="http://schemas.openxmlformats.org/officeDocument/2006/relationships/image" Target="../media/image35.png"/><Relationship Id="rId25" Type="http://schemas.openxmlformats.org/officeDocument/2006/relationships/image" Target="../media/image45.png"/><Relationship Id="rId46" Type="http://schemas.openxmlformats.org/officeDocument/2006/relationships/customXml" Target="../ink/ink26.xml"/><Relationship Id="rId67" Type="http://schemas.openxmlformats.org/officeDocument/2006/relationships/image" Target="../media/image65.png"/><Relationship Id="rId116" Type="http://schemas.openxmlformats.org/officeDocument/2006/relationships/image" Target="../media/image89.png"/><Relationship Id="rId20" Type="http://schemas.openxmlformats.org/officeDocument/2006/relationships/customXml" Target="../ink/ink13.xml"/><Relationship Id="rId41" Type="http://schemas.openxmlformats.org/officeDocument/2006/relationships/image" Target="../media/image53.png"/><Relationship Id="rId62" Type="http://schemas.openxmlformats.org/officeDocument/2006/relationships/customXml" Target="../ink/ink35.xml"/><Relationship Id="rId83" Type="http://schemas.openxmlformats.org/officeDocument/2006/relationships/image" Target="../media/image73.png"/><Relationship Id="rId88" Type="http://schemas.openxmlformats.org/officeDocument/2006/relationships/customXml" Target="../ink/ink48.xml"/><Relationship Id="rId111" Type="http://schemas.openxmlformats.org/officeDocument/2006/relationships/image" Target="../media/image87.png"/><Relationship Id="rId15" Type="http://schemas.openxmlformats.org/officeDocument/2006/relationships/image" Target="../media/image40.png"/><Relationship Id="rId36" Type="http://schemas.openxmlformats.org/officeDocument/2006/relationships/customXml" Target="../ink/ink21.xml"/><Relationship Id="rId57" Type="http://schemas.openxmlformats.org/officeDocument/2006/relationships/customXml" Target="../ink/ink32.xml"/><Relationship Id="rId106" Type="http://schemas.openxmlformats.org/officeDocument/2006/relationships/customXml" Target="../ink/ink57.xml"/><Relationship Id="rId10" Type="http://schemas.openxmlformats.org/officeDocument/2006/relationships/customXml" Target="../ink/ink8.xml"/><Relationship Id="rId31" Type="http://schemas.openxmlformats.org/officeDocument/2006/relationships/image" Target="../media/image48.png"/><Relationship Id="rId52" Type="http://schemas.openxmlformats.org/officeDocument/2006/relationships/customXml" Target="../ink/ink29.xml"/><Relationship Id="rId73" Type="http://schemas.openxmlformats.org/officeDocument/2006/relationships/image" Target="../media/image68.png"/><Relationship Id="rId78" Type="http://schemas.openxmlformats.org/officeDocument/2006/relationships/customXml" Target="../ink/ink43.xml"/><Relationship Id="rId94" Type="http://schemas.openxmlformats.org/officeDocument/2006/relationships/customXml" Target="../ink/ink51.xml"/><Relationship Id="rId99" Type="http://schemas.openxmlformats.org/officeDocument/2006/relationships/image" Target="../media/image81.png"/><Relationship Id="rId101" Type="http://schemas.openxmlformats.org/officeDocument/2006/relationships/image" Target="../media/image82.png"/><Relationship Id="rId122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customXml" Target="../ink/ink71.xml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" Type="http://schemas.openxmlformats.org/officeDocument/2006/relationships/customXml" Target="../ink/ink66.xml"/><Relationship Id="rId21" Type="http://schemas.openxmlformats.org/officeDocument/2006/relationships/customXml" Target="../ink/ink75.xml"/><Relationship Id="rId7" Type="http://schemas.openxmlformats.org/officeDocument/2006/relationships/customXml" Target="../ink/ink68.xml"/><Relationship Id="rId12" Type="http://schemas.openxmlformats.org/officeDocument/2006/relationships/image" Target="../media/image98.png"/><Relationship Id="rId17" Type="http://schemas.openxmlformats.org/officeDocument/2006/relationships/customXml" Target="../ink/ink73.xml"/><Relationship Id="rId25" Type="http://schemas.openxmlformats.org/officeDocument/2006/relationships/customXml" Target="../ink/ink77.xml"/><Relationship Id="rId2" Type="http://schemas.openxmlformats.org/officeDocument/2006/relationships/image" Target="../media/image93.png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customXml" Target="../ink/ink70.xml"/><Relationship Id="rId24" Type="http://schemas.openxmlformats.org/officeDocument/2006/relationships/image" Target="../media/image104.png"/><Relationship Id="rId5" Type="http://schemas.openxmlformats.org/officeDocument/2006/relationships/customXml" Target="../ink/ink67.xml"/><Relationship Id="rId15" Type="http://schemas.openxmlformats.org/officeDocument/2006/relationships/customXml" Target="../ink/ink72.xml"/><Relationship Id="rId23" Type="http://schemas.openxmlformats.org/officeDocument/2006/relationships/customXml" Target="../ink/ink76.xml"/><Relationship Id="rId10" Type="http://schemas.openxmlformats.org/officeDocument/2006/relationships/image" Target="../media/image97.png"/><Relationship Id="rId19" Type="http://schemas.openxmlformats.org/officeDocument/2006/relationships/customXml" Target="../ink/ink74.xml"/><Relationship Id="rId4" Type="http://schemas.openxmlformats.org/officeDocument/2006/relationships/image" Target="../media/image94.png"/><Relationship Id="rId9" Type="http://schemas.openxmlformats.org/officeDocument/2006/relationships/customXml" Target="../ink/ink69.xml"/><Relationship Id="rId14" Type="http://schemas.openxmlformats.org/officeDocument/2006/relationships/image" Target="../media/image99.png"/><Relationship Id="rId22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9.xml"/><Relationship Id="rId21" Type="http://schemas.openxmlformats.org/officeDocument/2006/relationships/image" Target="../media/image119.png"/><Relationship Id="rId42" Type="http://schemas.openxmlformats.org/officeDocument/2006/relationships/customXml" Target="../ink/ink97.xml"/><Relationship Id="rId47" Type="http://schemas.openxmlformats.org/officeDocument/2006/relationships/image" Target="../media/image132.png"/><Relationship Id="rId63" Type="http://schemas.openxmlformats.org/officeDocument/2006/relationships/image" Target="../media/image140.png"/><Relationship Id="rId68" Type="http://schemas.openxmlformats.org/officeDocument/2006/relationships/customXml" Target="../ink/ink110.xml"/><Relationship Id="rId16" Type="http://schemas.openxmlformats.org/officeDocument/2006/relationships/customXml" Target="../ink/ink84.xml"/><Relationship Id="rId11" Type="http://schemas.openxmlformats.org/officeDocument/2006/relationships/image" Target="../media/image114.png"/><Relationship Id="rId24" Type="http://schemas.openxmlformats.org/officeDocument/2006/relationships/customXml" Target="../ink/ink88.xml"/><Relationship Id="rId32" Type="http://schemas.openxmlformats.org/officeDocument/2006/relationships/customXml" Target="../ink/ink92.xml"/><Relationship Id="rId37" Type="http://schemas.openxmlformats.org/officeDocument/2006/relationships/image" Target="../media/image127.png"/><Relationship Id="rId40" Type="http://schemas.openxmlformats.org/officeDocument/2006/relationships/customXml" Target="../ink/ink96.xml"/><Relationship Id="rId45" Type="http://schemas.openxmlformats.org/officeDocument/2006/relationships/image" Target="../media/image131.png"/><Relationship Id="rId53" Type="http://schemas.openxmlformats.org/officeDocument/2006/relationships/image" Target="../media/image135.png"/><Relationship Id="rId58" Type="http://schemas.openxmlformats.org/officeDocument/2006/relationships/customXml" Target="../ink/ink105.xml"/><Relationship Id="rId66" Type="http://schemas.openxmlformats.org/officeDocument/2006/relationships/customXml" Target="../ink/ink109.xml"/><Relationship Id="rId74" Type="http://schemas.openxmlformats.org/officeDocument/2006/relationships/customXml" Target="../ink/ink113.xml"/><Relationship Id="rId5" Type="http://schemas.openxmlformats.org/officeDocument/2006/relationships/image" Target="../media/image111.png"/><Relationship Id="rId61" Type="http://schemas.openxmlformats.org/officeDocument/2006/relationships/image" Target="../media/image139.png"/><Relationship Id="rId19" Type="http://schemas.openxmlformats.org/officeDocument/2006/relationships/image" Target="../media/image118.png"/><Relationship Id="rId14" Type="http://schemas.openxmlformats.org/officeDocument/2006/relationships/customXml" Target="../ink/ink83.xml"/><Relationship Id="rId22" Type="http://schemas.openxmlformats.org/officeDocument/2006/relationships/customXml" Target="../ink/ink87.xml"/><Relationship Id="rId27" Type="http://schemas.openxmlformats.org/officeDocument/2006/relationships/image" Target="../media/image122.png"/><Relationship Id="rId30" Type="http://schemas.openxmlformats.org/officeDocument/2006/relationships/customXml" Target="../ink/ink91.xml"/><Relationship Id="rId35" Type="http://schemas.openxmlformats.org/officeDocument/2006/relationships/image" Target="../media/image126.png"/><Relationship Id="rId43" Type="http://schemas.openxmlformats.org/officeDocument/2006/relationships/image" Target="../media/image130.png"/><Relationship Id="rId48" Type="http://schemas.openxmlformats.org/officeDocument/2006/relationships/customXml" Target="../ink/ink100.xml"/><Relationship Id="rId56" Type="http://schemas.openxmlformats.org/officeDocument/2006/relationships/customXml" Target="../ink/ink104.xml"/><Relationship Id="rId64" Type="http://schemas.openxmlformats.org/officeDocument/2006/relationships/customXml" Target="../ink/ink108.xml"/><Relationship Id="rId69" Type="http://schemas.openxmlformats.org/officeDocument/2006/relationships/image" Target="../media/image143.png"/><Relationship Id="rId77" Type="http://schemas.openxmlformats.org/officeDocument/2006/relationships/image" Target="../media/image147.png"/><Relationship Id="rId8" Type="http://schemas.openxmlformats.org/officeDocument/2006/relationships/customXml" Target="../ink/ink80.xml"/><Relationship Id="rId51" Type="http://schemas.openxmlformats.org/officeDocument/2006/relationships/image" Target="../media/image134.png"/><Relationship Id="rId72" Type="http://schemas.openxmlformats.org/officeDocument/2006/relationships/customXml" Target="../ink/ink112.xml"/><Relationship Id="rId3" Type="http://schemas.openxmlformats.org/officeDocument/2006/relationships/image" Target="../media/image110.png"/><Relationship Id="rId12" Type="http://schemas.openxmlformats.org/officeDocument/2006/relationships/customXml" Target="../ink/ink82.xml"/><Relationship Id="rId17" Type="http://schemas.openxmlformats.org/officeDocument/2006/relationships/image" Target="../media/image117.png"/><Relationship Id="rId25" Type="http://schemas.openxmlformats.org/officeDocument/2006/relationships/image" Target="../media/image121.png"/><Relationship Id="rId33" Type="http://schemas.openxmlformats.org/officeDocument/2006/relationships/image" Target="../media/image125.png"/><Relationship Id="rId38" Type="http://schemas.openxmlformats.org/officeDocument/2006/relationships/customXml" Target="../ink/ink95.xml"/><Relationship Id="rId46" Type="http://schemas.openxmlformats.org/officeDocument/2006/relationships/customXml" Target="../ink/ink99.xml"/><Relationship Id="rId59" Type="http://schemas.openxmlformats.org/officeDocument/2006/relationships/image" Target="../media/image138.png"/><Relationship Id="rId67" Type="http://schemas.openxmlformats.org/officeDocument/2006/relationships/image" Target="../media/image142.png"/><Relationship Id="rId20" Type="http://schemas.openxmlformats.org/officeDocument/2006/relationships/customXml" Target="../ink/ink86.xml"/><Relationship Id="rId41" Type="http://schemas.openxmlformats.org/officeDocument/2006/relationships/image" Target="../media/image129.png"/><Relationship Id="rId54" Type="http://schemas.openxmlformats.org/officeDocument/2006/relationships/customXml" Target="../ink/ink103.xml"/><Relationship Id="rId62" Type="http://schemas.openxmlformats.org/officeDocument/2006/relationships/customXml" Target="../ink/ink107.xml"/><Relationship Id="rId70" Type="http://schemas.openxmlformats.org/officeDocument/2006/relationships/customXml" Target="../ink/ink111.xml"/><Relationship Id="rId75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.xml"/><Relationship Id="rId15" Type="http://schemas.openxmlformats.org/officeDocument/2006/relationships/image" Target="../media/image116.png"/><Relationship Id="rId23" Type="http://schemas.openxmlformats.org/officeDocument/2006/relationships/image" Target="../media/image120.png"/><Relationship Id="rId28" Type="http://schemas.openxmlformats.org/officeDocument/2006/relationships/customXml" Target="../ink/ink90.xml"/><Relationship Id="rId36" Type="http://schemas.openxmlformats.org/officeDocument/2006/relationships/customXml" Target="../ink/ink94.xml"/><Relationship Id="rId49" Type="http://schemas.openxmlformats.org/officeDocument/2006/relationships/image" Target="../media/image133.png"/><Relationship Id="rId57" Type="http://schemas.openxmlformats.org/officeDocument/2006/relationships/image" Target="../media/image137.png"/><Relationship Id="rId10" Type="http://schemas.openxmlformats.org/officeDocument/2006/relationships/customXml" Target="../ink/ink81.xml"/><Relationship Id="rId31" Type="http://schemas.openxmlformats.org/officeDocument/2006/relationships/image" Target="../media/image124.png"/><Relationship Id="rId44" Type="http://schemas.openxmlformats.org/officeDocument/2006/relationships/customXml" Target="../ink/ink98.xml"/><Relationship Id="rId52" Type="http://schemas.openxmlformats.org/officeDocument/2006/relationships/customXml" Target="../ink/ink102.xml"/><Relationship Id="rId60" Type="http://schemas.openxmlformats.org/officeDocument/2006/relationships/customXml" Target="../ink/ink106.xml"/><Relationship Id="rId65" Type="http://schemas.openxmlformats.org/officeDocument/2006/relationships/image" Target="../media/image141.png"/><Relationship Id="rId73" Type="http://schemas.openxmlformats.org/officeDocument/2006/relationships/image" Target="../media/image145.png"/><Relationship Id="rId4" Type="http://schemas.openxmlformats.org/officeDocument/2006/relationships/customXml" Target="../ink/ink78.xml"/><Relationship Id="rId9" Type="http://schemas.openxmlformats.org/officeDocument/2006/relationships/image" Target="../media/image113.png"/><Relationship Id="rId13" Type="http://schemas.openxmlformats.org/officeDocument/2006/relationships/image" Target="../media/image115.png"/><Relationship Id="rId18" Type="http://schemas.openxmlformats.org/officeDocument/2006/relationships/customXml" Target="../ink/ink85.xml"/><Relationship Id="rId39" Type="http://schemas.openxmlformats.org/officeDocument/2006/relationships/image" Target="../media/image128.png"/><Relationship Id="rId34" Type="http://schemas.openxmlformats.org/officeDocument/2006/relationships/customXml" Target="../ink/ink93.xml"/><Relationship Id="rId50" Type="http://schemas.openxmlformats.org/officeDocument/2006/relationships/customXml" Target="../ink/ink101.xml"/><Relationship Id="rId55" Type="http://schemas.openxmlformats.org/officeDocument/2006/relationships/image" Target="../media/image136.png"/><Relationship Id="rId76" Type="http://schemas.openxmlformats.org/officeDocument/2006/relationships/customXml" Target="../ink/ink114.xml"/><Relationship Id="rId7" Type="http://schemas.openxmlformats.org/officeDocument/2006/relationships/image" Target="../media/image112.png"/><Relationship Id="rId71" Type="http://schemas.openxmlformats.org/officeDocument/2006/relationships/image" Target="../media/image144.png"/><Relationship Id="rId2" Type="http://schemas.openxmlformats.org/officeDocument/2006/relationships/image" Target="../media/image109.png"/><Relationship Id="rId29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12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customXml" Target="../ink/ink119.xml"/><Relationship Id="rId5" Type="http://schemas.openxmlformats.org/officeDocument/2006/relationships/customXml" Target="../ink/ink116.xml"/><Relationship Id="rId10" Type="http://schemas.openxmlformats.org/officeDocument/2006/relationships/image" Target="../media/image153.png"/><Relationship Id="rId4" Type="http://schemas.openxmlformats.org/officeDocument/2006/relationships/image" Target="../media/image150.png"/><Relationship Id="rId9" Type="http://schemas.openxmlformats.org/officeDocument/2006/relationships/customXml" Target="../ink/ink1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customXml" Target="../ink/ink120.xml"/><Relationship Id="rId7" Type="http://schemas.openxmlformats.org/officeDocument/2006/relationships/customXml" Target="../ink/ink122.xml"/><Relationship Id="rId12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customXml" Target="../ink/ink124.xml"/><Relationship Id="rId5" Type="http://schemas.openxmlformats.org/officeDocument/2006/relationships/customXml" Target="../ink/ink121.xml"/><Relationship Id="rId10" Type="http://schemas.openxmlformats.org/officeDocument/2006/relationships/image" Target="../media/image158.png"/><Relationship Id="rId4" Type="http://schemas.openxmlformats.org/officeDocument/2006/relationships/image" Target="../media/image2710.png"/><Relationship Id="rId9" Type="http://schemas.openxmlformats.org/officeDocument/2006/relationships/customXml" Target="../ink/ink1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2.xml"/><Relationship Id="rId21" Type="http://schemas.openxmlformats.org/officeDocument/2006/relationships/customXml" Target="../ink/ink134.xml"/><Relationship Id="rId42" Type="http://schemas.openxmlformats.org/officeDocument/2006/relationships/image" Target="../media/image182.png"/><Relationship Id="rId63" Type="http://schemas.openxmlformats.org/officeDocument/2006/relationships/customXml" Target="../ink/ink155.xml"/><Relationship Id="rId84" Type="http://schemas.openxmlformats.org/officeDocument/2006/relationships/image" Target="../media/image203.png"/><Relationship Id="rId138" Type="http://schemas.openxmlformats.org/officeDocument/2006/relationships/image" Target="../media/image230.png"/><Relationship Id="rId107" Type="http://schemas.openxmlformats.org/officeDocument/2006/relationships/customXml" Target="../ink/ink177.xml"/><Relationship Id="rId11" Type="http://schemas.openxmlformats.org/officeDocument/2006/relationships/customXml" Target="../ink/ink129.xml"/><Relationship Id="rId32" Type="http://schemas.openxmlformats.org/officeDocument/2006/relationships/image" Target="../media/image177.png"/><Relationship Id="rId53" Type="http://schemas.openxmlformats.org/officeDocument/2006/relationships/customXml" Target="../ink/ink150.xml"/><Relationship Id="rId74" Type="http://schemas.openxmlformats.org/officeDocument/2006/relationships/image" Target="../media/image198.png"/><Relationship Id="rId128" Type="http://schemas.openxmlformats.org/officeDocument/2006/relationships/image" Target="../media/image225.png"/><Relationship Id="rId149" Type="http://schemas.openxmlformats.org/officeDocument/2006/relationships/customXml" Target="../ink/ink198.xml"/><Relationship Id="rId5" Type="http://schemas.openxmlformats.org/officeDocument/2006/relationships/customXml" Target="../ink/ink126.xml"/><Relationship Id="rId95" Type="http://schemas.openxmlformats.org/officeDocument/2006/relationships/customXml" Target="../ink/ink171.xml"/><Relationship Id="rId22" Type="http://schemas.openxmlformats.org/officeDocument/2006/relationships/image" Target="../media/image172.png"/><Relationship Id="rId27" Type="http://schemas.openxmlformats.org/officeDocument/2006/relationships/customXml" Target="../ink/ink137.xml"/><Relationship Id="rId43" Type="http://schemas.openxmlformats.org/officeDocument/2006/relationships/customXml" Target="../ink/ink145.xml"/><Relationship Id="rId48" Type="http://schemas.openxmlformats.org/officeDocument/2006/relationships/image" Target="../media/image185.png"/><Relationship Id="rId64" Type="http://schemas.openxmlformats.org/officeDocument/2006/relationships/image" Target="../media/image193.png"/><Relationship Id="rId69" Type="http://schemas.openxmlformats.org/officeDocument/2006/relationships/customXml" Target="../ink/ink158.xml"/><Relationship Id="rId113" Type="http://schemas.openxmlformats.org/officeDocument/2006/relationships/customXml" Target="../ink/ink180.xml"/><Relationship Id="rId118" Type="http://schemas.openxmlformats.org/officeDocument/2006/relationships/image" Target="../media/image220.png"/><Relationship Id="rId134" Type="http://schemas.openxmlformats.org/officeDocument/2006/relationships/image" Target="../media/image228.png"/><Relationship Id="rId139" Type="http://schemas.openxmlformats.org/officeDocument/2006/relationships/customXml" Target="../ink/ink193.xml"/><Relationship Id="rId80" Type="http://schemas.openxmlformats.org/officeDocument/2006/relationships/image" Target="../media/image201.png"/><Relationship Id="rId85" Type="http://schemas.openxmlformats.org/officeDocument/2006/relationships/customXml" Target="../ink/ink166.xml"/><Relationship Id="rId150" Type="http://schemas.openxmlformats.org/officeDocument/2006/relationships/image" Target="../media/image236.png"/><Relationship Id="rId155" Type="http://schemas.openxmlformats.org/officeDocument/2006/relationships/customXml" Target="../ink/ink201.xml"/><Relationship Id="rId12" Type="http://schemas.openxmlformats.org/officeDocument/2006/relationships/image" Target="../media/image167.png"/><Relationship Id="rId17" Type="http://schemas.openxmlformats.org/officeDocument/2006/relationships/customXml" Target="../ink/ink132.xml"/><Relationship Id="rId33" Type="http://schemas.openxmlformats.org/officeDocument/2006/relationships/customXml" Target="../ink/ink140.xml"/><Relationship Id="rId38" Type="http://schemas.openxmlformats.org/officeDocument/2006/relationships/image" Target="../media/image180.png"/><Relationship Id="rId59" Type="http://schemas.openxmlformats.org/officeDocument/2006/relationships/customXml" Target="../ink/ink153.xml"/><Relationship Id="rId103" Type="http://schemas.openxmlformats.org/officeDocument/2006/relationships/customXml" Target="../ink/ink175.xml"/><Relationship Id="rId108" Type="http://schemas.openxmlformats.org/officeDocument/2006/relationships/image" Target="../media/image215.png"/><Relationship Id="rId124" Type="http://schemas.openxmlformats.org/officeDocument/2006/relationships/image" Target="../media/image223.png"/><Relationship Id="rId129" Type="http://schemas.openxmlformats.org/officeDocument/2006/relationships/customXml" Target="../ink/ink188.xml"/><Relationship Id="rId54" Type="http://schemas.openxmlformats.org/officeDocument/2006/relationships/image" Target="../media/image188.png"/><Relationship Id="rId70" Type="http://schemas.openxmlformats.org/officeDocument/2006/relationships/image" Target="../media/image196.png"/><Relationship Id="rId75" Type="http://schemas.openxmlformats.org/officeDocument/2006/relationships/customXml" Target="../ink/ink161.xml"/><Relationship Id="rId91" Type="http://schemas.openxmlformats.org/officeDocument/2006/relationships/customXml" Target="../ink/ink169.xml"/><Relationship Id="rId96" Type="http://schemas.openxmlformats.org/officeDocument/2006/relationships/image" Target="../media/image209.png"/><Relationship Id="rId140" Type="http://schemas.openxmlformats.org/officeDocument/2006/relationships/image" Target="../media/image231.png"/><Relationship Id="rId145" Type="http://schemas.openxmlformats.org/officeDocument/2006/relationships/customXml" Target="../ink/ink1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23" Type="http://schemas.openxmlformats.org/officeDocument/2006/relationships/customXml" Target="../ink/ink135.xml"/><Relationship Id="rId28" Type="http://schemas.openxmlformats.org/officeDocument/2006/relationships/image" Target="../media/image175.png"/><Relationship Id="rId49" Type="http://schemas.openxmlformats.org/officeDocument/2006/relationships/customXml" Target="../ink/ink148.xml"/><Relationship Id="rId114" Type="http://schemas.openxmlformats.org/officeDocument/2006/relationships/image" Target="../media/image218.png"/><Relationship Id="rId119" Type="http://schemas.openxmlformats.org/officeDocument/2006/relationships/customXml" Target="../ink/ink183.xml"/><Relationship Id="rId44" Type="http://schemas.openxmlformats.org/officeDocument/2006/relationships/image" Target="../media/image183.png"/><Relationship Id="rId60" Type="http://schemas.openxmlformats.org/officeDocument/2006/relationships/image" Target="../media/image191.png"/><Relationship Id="rId65" Type="http://schemas.openxmlformats.org/officeDocument/2006/relationships/customXml" Target="../ink/ink156.xml"/><Relationship Id="rId81" Type="http://schemas.openxmlformats.org/officeDocument/2006/relationships/customXml" Target="../ink/ink164.xml"/><Relationship Id="rId86" Type="http://schemas.openxmlformats.org/officeDocument/2006/relationships/image" Target="../media/image204.png"/><Relationship Id="rId130" Type="http://schemas.openxmlformats.org/officeDocument/2006/relationships/image" Target="../media/image226.png"/><Relationship Id="rId135" Type="http://schemas.openxmlformats.org/officeDocument/2006/relationships/customXml" Target="../ink/ink191.xml"/><Relationship Id="rId151" Type="http://schemas.openxmlformats.org/officeDocument/2006/relationships/customXml" Target="../ink/ink199.xml"/><Relationship Id="rId156" Type="http://schemas.openxmlformats.org/officeDocument/2006/relationships/image" Target="../media/image239.png"/><Relationship Id="rId13" Type="http://schemas.openxmlformats.org/officeDocument/2006/relationships/customXml" Target="../ink/ink130.xml"/><Relationship Id="rId18" Type="http://schemas.openxmlformats.org/officeDocument/2006/relationships/image" Target="../media/image170.png"/><Relationship Id="rId39" Type="http://schemas.openxmlformats.org/officeDocument/2006/relationships/customXml" Target="../ink/ink143.xml"/><Relationship Id="rId109" Type="http://schemas.openxmlformats.org/officeDocument/2006/relationships/customXml" Target="../ink/ink178.xml"/><Relationship Id="rId34" Type="http://schemas.openxmlformats.org/officeDocument/2006/relationships/image" Target="../media/image178.png"/><Relationship Id="rId50" Type="http://schemas.openxmlformats.org/officeDocument/2006/relationships/image" Target="../media/image186.png"/><Relationship Id="rId55" Type="http://schemas.openxmlformats.org/officeDocument/2006/relationships/customXml" Target="../ink/ink151.xml"/><Relationship Id="rId76" Type="http://schemas.openxmlformats.org/officeDocument/2006/relationships/image" Target="../media/image199.png"/><Relationship Id="rId97" Type="http://schemas.openxmlformats.org/officeDocument/2006/relationships/customXml" Target="../ink/ink172.xml"/><Relationship Id="rId104" Type="http://schemas.openxmlformats.org/officeDocument/2006/relationships/image" Target="../media/image213.png"/><Relationship Id="rId120" Type="http://schemas.openxmlformats.org/officeDocument/2006/relationships/image" Target="../media/image221.png"/><Relationship Id="rId125" Type="http://schemas.openxmlformats.org/officeDocument/2006/relationships/customXml" Target="../ink/ink186.xml"/><Relationship Id="rId141" Type="http://schemas.openxmlformats.org/officeDocument/2006/relationships/customXml" Target="../ink/ink194.xml"/><Relationship Id="rId146" Type="http://schemas.openxmlformats.org/officeDocument/2006/relationships/image" Target="../media/image234.png"/><Relationship Id="rId7" Type="http://schemas.openxmlformats.org/officeDocument/2006/relationships/customXml" Target="../ink/ink127.xml"/><Relationship Id="rId71" Type="http://schemas.openxmlformats.org/officeDocument/2006/relationships/customXml" Target="../ink/ink159.xml"/><Relationship Id="rId92" Type="http://schemas.openxmlformats.org/officeDocument/2006/relationships/image" Target="../media/image207.png"/><Relationship Id="rId2" Type="http://schemas.openxmlformats.org/officeDocument/2006/relationships/image" Target="../media/image162.png"/><Relationship Id="rId29" Type="http://schemas.openxmlformats.org/officeDocument/2006/relationships/customXml" Target="../ink/ink138.xml"/><Relationship Id="rId24" Type="http://schemas.openxmlformats.org/officeDocument/2006/relationships/image" Target="../media/image173.png"/><Relationship Id="rId40" Type="http://schemas.openxmlformats.org/officeDocument/2006/relationships/image" Target="../media/image181.png"/><Relationship Id="rId45" Type="http://schemas.openxmlformats.org/officeDocument/2006/relationships/customXml" Target="../ink/ink146.xml"/><Relationship Id="rId66" Type="http://schemas.openxmlformats.org/officeDocument/2006/relationships/image" Target="../media/image194.png"/><Relationship Id="rId87" Type="http://schemas.openxmlformats.org/officeDocument/2006/relationships/customXml" Target="../ink/ink167.xml"/><Relationship Id="rId110" Type="http://schemas.openxmlformats.org/officeDocument/2006/relationships/image" Target="../media/image216.png"/><Relationship Id="rId115" Type="http://schemas.openxmlformats.org/officeDocument/2006/relationships/customXml" Target="../ink/ink181.xml"/><Relationship Id="rId131" Type="http://schemas.openxmlformats.org/officeDocument/2006/relationships/customXml" Target="../ink/ink189.xml"/><Relationship Id="rId136" Type="http://schemas.openxmlformats.org/officeDocument/2006/relationships/image" Target="../media/image229.png"/><Relationship Id="rId61" Type="http://schemas.openxmlformats.org/officeDocument/2006/relationships/customXml" Target="../ink/ink154.xml"/><Relationship Id="rId82" Type="http://schemas.openxmlformats.org/officeDocument/2006/relationships/image" Target="../media/image202.png"/><Relationship Id="rId152" Type="http://schemas.openxmlformats.org/officeDocument/2006/relationships/image" Target="../media/image237.png"/><Relationship Id="rId19" Type="http://schemas.openxmlformats.org/officeDocument/2006/relationships/customXml" Target="../ink/ink133.xml"/><Relationship Id="rId14" Type="http://schemas.openxmlformats.org/officeDocument/2006/relationships/image" Target="../media/image168.png"/><Relationship Id="rId30" Type="http://schemas.openxmlformats.org/officeDocument/2006/relationships/image" Target="../media/image176.png"/><Relationship Id="rId35" Type="http://schemas.openxmlformats.org/officeDocument/2006/relationships/customXml" Target="../ink/ink141.xml"/><Relationship Id="rId56" Type="http://schemas.openxmlformats.org/officeDocument/2006/relationships/image" Target="../media/image189.png"/><Relationship Id="rId77" Type="http://schemas.openxmlformats.org/officeDocument/2006/relationships/customXml" Target="../ink/ink162.xml"/><Relationship Id="rId100" Type="http://schemas.openxmlformats.org/officeDocument/2006/relationships/image" Target="../media/image211.png"/><Relationship Id="rId105" Type="http://schemas.openxmlformats.org/officeDocument/2006/relationships/customXml" Target="../ink/ink176.xml"/><Relationship Id="rId126" Type="http://schemas.openxmlformats.org/officeDocument/2006/relationships/image" Target="../media/image224.png"/><Relationship Id="rId147" Type="http://schemas.openxmlformats.org/officeDocument/2006/relationships/customXml" Target="../ink/ink197.xml"/><Relationship Id="rId8" Type="http://schemas.openxmlformats.org/officeDocument/2006/relationships/image" Target="../media/image165.png"/><Relationship Id="rId51" Type="http://schemas.openxmlformats.org/officeDocument/2006/relationships/customXml" Target="../ink/ink149.xml"/><Relationship Id="rId72" Type="http://schemas.openxmlformats.org/officeDocument/2006/relationships/image" Target="../media/image197.png"/><Relationship Id="rId93" Type="http://schemas.openxmlformats.org/officeDocument/2006/relationships/customXml" Target="../ink/ink170.xml"/><Relationship Id="rId98" Type="http://schemas.openxmlformats.org/officeDocument/2006/relationships/image" Target="../media/image210.png"/><Relationship Id="rId121" Type="http://schemas.openxmlformats.org/officeDocument/2006/relationships/customXml" Target="../ink/ink184.xml"/><Relationship Id="rId142" Type="http://schemas.openxmlformats.org/officeDocument/2006/relationships/image" Target="../media/image232.png"/><Relationship Id="rId3" Type="http://schemas.openxmlformats.org/officeDocument/2006/relationships/customXml" Target="../ink/ink125.xml"/><Relationship Id="rId25" Type="http://schemas.openxmlformats.org/officeDocument/2006/relationships/customXml" Target="../ink/ink136.xml"/><Relationship Id="rId46" Type="http://schemas.openxmlformats.org/officeDocument/2006/relationships/image" Target="../media/image184.png"/><Relationship Id="rId67" Type="http://schemas.openxmlformats.org/officeDocument/2006/relationships/customXml" Target="../ink/ink157.xml"/><Relationship Id="rId116" Type="http://schemas.openxmlformats.org/officeDocument/2006/relationships/image" Target="../media/image219.png"/><Relationship Id="rId137" Type="http://schemas.openxmlformats.org/officeDocument/2006/relationships/customXml" Target="../ink/ink192.xml"/><Relationship Id="rId20" Type="http://schemas.openxmlformats.org/officeDocument/2006/relationships/image" Target="../media/image171.png"/><Relationship Id="rId41" Type="http://schemas.openxmlformats.org/officeDocument/2006/relationships/customXml" Target="../ink/ink144.xml"/><Relationship Id="rId62" Type="http://schemas.openxmlformats.org/officeDocument/2006/relationships/image" Target="../media/image192.png"/><Relationship Id="rId83" Type="http://schemas.openxmlformats.org/officeDocument/2006/relationships/customXml" Target="../ink/ink165.xml"/><Relationship Id="rId88" Type="http://schemas.openxmlformats.org/officeDocument/2006/relationships/image" Target="../media/image205.png"/><Relationship Id="rId111" Type="http://schemas.openxmlformats.org/officeDocument/2006/relationships/customXml" Target="../ink/ink179.xml"/><Relationship Id="rId132" Type="http://schemas.openxmlformats.org/officeDocument/2006/relationships/image" Target="../media/image227.png"/><Relationship Id="rId153" Type="http://schemas.openxmlformats.org/officeDocument/2006/relationships/customXml" Target="../ink/ink200.xml"/><Relationship Id="rId15" Type="http://schemas.openxmlformats.org/officeDocument/2006/relationships/customXml" Target="../ink/ink131.xml"/><Relationship Id="rId36" Type="http://schemas.openxmlformats.org/officeDocument/2006/relationships/image" Target="../media/image179.png"/><Relationship Id="rId57" Type="http://schemas.openxmlformats.org/officeDocument/2006/relationships/customXml" Target="../ink/ink152.xml"/><Relationship Id="rId106" Type="http://schemas.openxmlformats.org/officeDocument/2006/relationships/image" Target="../media/image214.png"/><Relationship Id="rId127" Type="http://schemas.openxmlformats.org/officeDocument/2006/relationships/customXml" Target="../ink/ink187.xml"/><Relationship Id="rId10" Type="http://schemas.openxmlformats.org/officeDocument/2006/relationships/image" Target="../media/image166.png"/><Relationship Id="rId31" Type="http://schemas.openxmlformats.org/officeDocument/2006/relationships/customXml" Target="../ink/ink139.xml"/><Relationship Id="rId52" Type="http://schemas.openxmlformats.org/officeDocument/2006/relationships/image" Target="../media/image187.png"/><Relationship Id="rId73" Type="http://schemas.openxmlformats.org/officeDocument/2006/relationships/customXml" Target="../ink/ink160.xml"/><Relationship Id="rId78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customXml" Target="../ink/ink173.xml"/><Relationship Id="rId101" Type="http://schemas.openxmlformats.org/officeDocument/2006/relationships/customXml" Target="../ink/ink174.xml"/><Relationship Id="rId122" Type="http://schemas.openxmlformats.org/officeDocument/2006/relationships/image" Target="../media/image222.png"/><Relationship Id="rId143" Type="http://schemas.openxmlformats.org/officeDocument/2006/relationships/customXml" Target="../ink/ink195.xml"/><Relationship Id="rId148" Type="http://schemas.openxmlformats.org/officeDocument/2006/relationships/image" Target="../media/image235.png"/><Relationship Id="rId4" Type="http://schemas.openxmlformats.org/officeDocument/2006/relationships/image" Target="../media/image163.png"/><Relationship Id="rId9" Type="http://schemas.openxmlformats.org/officeDocument/2006/relationships/customXml" Target="../ink/ink128.xml"/><Relationship Id="rId26" Type="http://schemas.openxmlformats.org/officeDocument/2006/relationships/image" Target="../media/image174.png"/><Relationship Id="rId47" Type="http://schemas.openxmlformats.org/officeDocument/2006/relationships/customXml" Target="../ink/ink147.xml"/><Relationship Id="rId68" Type="http://schemas.openxmlformats.org/officeDocument/2006/relationships/image" Target="../media/image195.png"/><Relationship Id="rId89" Type="http://schemas.openxmlformats.org/officeDocument/2006/relationships/customXml" Target="../ink/ink168.xml"/><Relationship Id="rId112" Type="http://schemas.openxmlformats.org/officeDocument/2006/relationships/image" Target="../media/image217.png"/><Relationship Id="rId133" Type="http://schemas.openxmlformats.org/officeDocument/2006/relationships/customXml" Target="../ink/ink190.xml"/><Relationship Id="rId154" Type="http://schemas.openxmlformats.org/officeDocument/2006/relationships/image" Target="../media/image238.png"/><Relationship Id="rId16" Type="http://schemas.openxmlformats.org/officeDocument/2006/relationships/image" Target="../media/image169.png"/><Relationship Id="rId37" Type="http://schemas.openxmlformats.org/officeDocument/2006/relationships/customXml" Target="../ink/ink142.xml"/><Relationship Id="rId58" Type="http://schemas.openxmlformats.org/officeDocument/2006/relationships/image" Target="../media/image190.png"/><Relationship Id="rId79" Type="http://schemas.openxmlformats.org/officeDocument/2006/relationships/customXml" Target="../ink/ink163.xml"/><Relationship Id="rId102" Type="http://schemas.openxmlformats.org/officeDocument/2006/relationships/image" Target="../media/image212.png"/><Relationship Id="rId123" Type="http://schemas.openxmlformats.org/officeDocument/2006/relationships/customXml" Target="../ink/ink185.xml"/><Relationship Id="rId144" Type="http://schemas.openxmlformats.org/officeDocument/2006/relationships/image" Target="../media/image233.png"/><Relationship Id="rId90" Type="http://schemas.openxmlformats.org/officeDocument/2006/relationships/image" Target="../media/image206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9.xml"/><Relationship Id="rId21" Type="http://schemas.openxmlformats.org/officeDocument/2006/relationships/customXml" Target="../ink/ink211.xml"/><Relationship Id="rId42" Type="http://schemas.openxmlformats.org/officeDocument/2006/relationships/image" Target="../media/image260.png"/><Relationship Id="rId63" Type="http://schemas.openxmlformats.org/officeDocument/2006/relationships/customXml" Target="../ink/ink232.xml"/><Relationship Id="rId84" Type="http://schemas.openxmlformats.org/officeDocument/2006/relationships/image" Target="../media/image281.png"/><Relationship Id="rId138" Type="http://schemas.openxmlformats.org/officeDocument/2006/relationships/image" Target="../media/image308.png"/><Relationship Id="rId107" Type="http://schemas.openxmlformats.org/officeDocument/2006/relationships/customXml" Target="../ink/ink254.xml"/><Relationship Id="rId11" Type="http://schemas.openxmlformats.org/officeDocument/2006/relationships/customXml" Target="../ink/ink206.xml"/><Relationship Id="rId32" Type="http://schemas.openxmlformats.org/officeDocument/2006/relationships/image" Target="../media/image255.png"/><Relationship Id="rId53" Type="http://schemas.openxmlformats.org/officeDocument/2006/relationships/customXml" Target="../ink/ink227.xml"/><Relationship Id="rId74" Type="http://schemas.openxmlformats.org/officeDocument/2006/relationships/image" Target="../media/image276.png"/><Relationship Id="rId128" Type="http://schemas.openxmlformats.org/officeDocument/2006/relationships/image" Target="../media/image303.png"/><Relationship Id="rId149" Type="http://schemas.openxmlformats.org/officeDocument/2006/relationships/customXml" Target="../ink/ink275.xml"/><Relationship Id="rId5" Type="http://schemas.openxmlformats.org/officeDocument/2006/relationships/customXml" Target="../ink/ink203.xml"/><Relationship Id="rId95" Type="http://schemas.openxmlformats.org/officeDocument/2006/relationships/customXml" Target="../ink/ink248.xml"/><Relationship Id="rId22" Type="http://schemas.openxmlformats.org/officeDocument/2006/relationships/image" Target="../media/image250.png"/><Relationship Id="rId27" Type="http://schemas.openxmlformats.org/officeDocument/2006/relationships/customXml" Target="../ink/ink214.xml"/><Relationship Id="rId43" Type="http://schemas.openxmlformats.org/officeDocument/2006/relationships/customXml" Target="../ink/ink222.xml"/><Relationship Id="rId48" Type="http://schemas.openxmlformats.org/officeDocument/2006/relationships/image" Target="../media/image263.png"/><Relationship Id="rId64" Type="http://schemas.openxmlformats.org/officeDocument/2006/relationships/image" Target="../media/image271.png"/><Relationship Id="rId69" Type="http://schemas.openxmlformats.org/officeDocument/2006/relationships/customXml" Target="../ink/ink235.xml"/><Relationship Id="rId113" Type="http://schemas.openxmlformats.org/officeDocument/2006/relationships/customXml" Target="../ink/ink257.xml"/><Relationship Id="rId118" Type="http://schemas.openxmlformats.org/officeDocument/2006/relationships/image" Target="../media/image298.png"/><Relationship Id="rId134" Type="http://schemas.openxmlformats.org/officeDocument/2006/relationships/image" Target="../media/image306.png"/><Relationship Id="rId139" Type="http://schemas.openxmlformats.org/officeDocument/2006/relationships/customXml" Target="../ink/ink270.xml"/><Relationship Id="rId80" Type="http://schemas.openxmlformats.org/officeDocument/2006/relationships/image" Target="../media/image279.png"/><Relationship Id="rId85" Type="http://schemas.openxmlformats.org/officeDocument/2006/relationships/customXml" Target="../ink/ink243.xml"/><Relationship Id="rId150" Type="http://schemas.openxmlformats.org/officeDocument/2006/relationships/image" Target="../media/image314.png"/><Relationship Id="rId12" Type="http://schemas.openxmlformats.org/officeDocument/2006/relationships/image" Target="../media/image245.png"/><Relationship Id="rId17" Type="http://schemas.openxmlformats.org/officeDocument/2006/relationships/customXml" Target="../ink/ink209.xml"/><Relationship Id="rId33" Type="http://schemas.openxmlformats.org/officeDocument/2006/relationships/customXml" Target="../ink/ink217.xml"/><Relationship Id="rId38" Type="http://schemas.openxmlformats.org/officeDocument/2006/relationships/image" Target="../media/image258.png"/><Relationship Id="rId59" Type="http://schemas.openxmlformats.org/officeDocument/2006/relationships/customXml" Target="../ink/ink230.xml"/><Relationship Id="rId103" Type="http://schemas.openxmlformats.org/officeDocument/2006/relationships/customXml" Target="../ink/ink252.xml"/><Relationship Id="rId108" Type="http://schemas.openxmlformats.org/officeDocument/2006/relationships/image" Target="../media/image293.png"/><Relationship Id="rId124" Type="http://schemas.openxmlformats.org/officeDocument/2006/relationships/image" Target="../media/image301.png"/><Relationship Id="rId129" Type="http://schemas.openxmlformats.org/officeDocument/2006/relationships/customXml" Target="../ink/ink265.xml"/><Relationship Id="rId54" Type="http://schemas.openxmlformats.org/officeDocument/2006/relationships/image" Target="../media/image266.png"/><Relationship Id="rId70" Type="http://schemas.openxmlformats.org/officeDocument/2006/relationships/image" Target="../media/image274.png"/><Relationship Id="rId75" Type="http://schemas.openxmlformats.org/officeDocument/2006/relationships/customXml" Target="../ink/ink238.xml"/><Relationship Id="rId91" Type="http://schemas.openxmlformats.org/officeDocument/2006/relationships/customXml" Target="../ink/ink246.xml"/><Relationship Id="rId96" Type="http://schemas.openxmlformats.org/officeDocument/2006/relationships/image" Target="../media/image287.png"/><Relationship Id="rId140" Type="http://schemas.openxmlformats.org/officeDocument/2006/relationships/image" Target="../media/image309.png"/><Relationship Id="rId145" Type="http://schemas.openxmlformats.org/officeDocument/2006/relationships/customXml" Target="../ink/ink2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23" Type="http://schemas.openxmlformats.org/officeDocument/2006/relationships/customXml" Target="../ink/ink212.xml"/><Relationship Id="rId28" Type="http://schemas.openxmlformats.org/officeDocument/2006/relationships/image" Target="../media/image253.png"/><Relationship Id="rId49" Type="http://schemas.openxmlformats.org/officeDocument/2006/relationships/customXml" Target="../ink/ink225.xml"/><Relationship Id="rId114" Type="http://schemas.openxmlformats.org/officeDocument/2006/relationships/image" Target="../media/image296.png"/><Relationship Id="rId119" Type="http://schemas.openxmlformats.org/officeDocument/2006/relationships/customXml" Target="../ink/ink260.xml"/><Relationship Id="rId44" Type="http://schemas.openxmlformats.org/officeDocument/2006/relationships/image" Target="../media/image261.png"/><Relationship Id="rId60" Type="http://schemas.openxmlformats.org/officeDocument/2006/relationships/image" Target="../media/image269.png"/><Relationship Id="rId65" Type="http://schemas.openxmlformats.org/officeDocument/2006/relationships/customXml" Target="../ink/ink233.xml"/><Relationship Id="rId81" Type="http://schemas.openxmlformats.org/officeDocument/2006/relationships/customXml" Target="../ink/ink241.xml"/><Relationship Id="rId86" Type="http://schemas.openxmlformats.org/officeDocument/2006/relationships/image" Target="../media/image282.png"/><Relationship Id="rId130" Type="http://schemas.openxmlformats.org/officeDocument/2006/relationships/image" Target="../media/image304.png"/><Relationship Id="rId135" Type="http://schemas.openxmlformats.org/officeDocument/2006/relationships/customXml" Target="../ink/ink268.xml"/><Relationship Id="rId13" Type="http://schemas.openxmlformats.org/officeDocument/2006/relationships/customXml" Target="../ink/ink207.xml"/><Relationship Id="rId18" Type="http://schemas.openxmlformats.org/officeDocument/2006/relationships/image" Target="../media/image248.png"/><Relationship Id="rId39" Type="http://schemas.openxmlformats.org/officeDocument/2006/relationships/customXml" Target="../ink/ink220.xml"/><Relationship Id="rId109" Type="http://schemas.openxmlformats.org/officeDocument/2006/relationships/customXml" Target="../ink/ink255.xml"/><Relationship Id="rId34" Type="http://schemas.openxmlformats.org/officeDocument/2006/relationships/image" Target="../media/image256.png"/><Relationship Id="rId50" Type="http://schemas.openxmlformats.org/officeDocument/2006/relationships/image" Target="../media/image264.png"/><Relationship Id="rId55" Type="http://schemas.openxmlformats.org/officeDocument/2006/relationships/customXml" Target="../ink/ink228.xml"/><Relationship Id="rId76" Type="http://schemas.openxmlformats.org/officeDocument/2006/relationships/image" Target="../media/image277.png"/><Relationship Id="rId97" Type="http://schemas.openxmlformats.org/officeDocument/2006/relationships/customXml" Target="../ink/ink249.xml"/><Relationship Id="rId104" Type="http://schemas.openxmlformats.org/officeDocument/2006/relationships/image" Target="../media/image291.png"/><Relationship Id="rId120" Type="http://schemas.openxmlformats.org/officeDocument/2006/relationships/image" Target="../media/image299.png"/><Relationship Id="rId125" Type="http://schemas.openxmlformats.org/officeDocument/2006/relationships/customXml" Target="../ink/ink263.xml"/><Relationship Id="rId141" Type="http://schemas.openxmlformats.org/officeDocument/2006/relationships/customXml" Target="../ink/ink271.xml"/><Relationship Id="rId146" Type="http://schemas.openxmlformats.org/officeDocument/2006/relationships/image" Target="../media/image312.png"/><Relationship Id="rId7" Type="http://schemas.openxmlformats.org/officeDocument/2006/relationships/customXml" Target="../ink/ink204.xml"/><Relationship Id="rId71" Type="http://schemas.openxmlformats.org/officeDocument/2006/relationships/customXml" Target="../ink/ink236.xml"/><Relationship Id="rId92" Type="http://schemas.openxmlformats.org/officeDocument/2006/relationships/image" Target="../media/image285.png"/><Relationship Id="rId2" Type="http://schemas.openxmlformats.org/officeDocument/2006/relationships/image" Target="../media/image240.png"/><Relationship Id="rId29" Type="http://schemas.openxmlformats.org/officeDocument/2006/relationships/customXml" Target="../ink/ink215.xml"/><Relationship Id="rId24" Type="http://schemas.openxmlformats.org/officeDocument/2006/relationships/image" Target="../media/image251.png"/><Relationship Id="rId40" Type="http://schemas.openxmlformats.org/officeDocument/2006/relationships/image" Target="../media/image259.png"/><Relationship Id="rId45" Type="http://schemas.openxmlformats.org/officeDocument/2006/relationships/customXml" Target="../ink/ink223.xml"/><Relationship Id="rId66" Type="http://schemas.openxmlformats.org/officeDocument/2006/relationships/image" Target="../media/image272.png"/><Relationship Id="rId87" Type="http://schemas.openxmlformats.org/officeDocument/2006/relationships/customXml" Target="../ink/ink244.xml"/><Relationship Id="rId110" Type="http://schemas.openxmlformats.org/officeDocument/2006/relationships/image" Target="../media/image294.png"/><Relationship Id="rId115" Type="http://schemas.openxmlformats.org/officeDocument/2006/relationships/customXml" Target="../ink/ink258.xml"/><Relationship Id="rId131" Type="http://schemas.openxmlformats.org/officeDocument/2006/relationships/customXml" Target="../ink/ink266.xml"/><Relationship Id="rId136" Type="http://schemas.openxmlformats.org/officeDocument/2006/relationships/image" Target="../media/image307.png"/><Relationship Id="rId61" Type="http://schemas.openxmlformats.org/officeDocument/2006/relationships/customXml" Target="../ink/ink231.xml"/><Relationship Id="rId82" Type="http://schemas.openxmlformats.org/officeDocument/2006/relationships/image" Target="../media/image280.png"/><Relationship Id="rId19" Type="http://schemas.openxmlformats.org/officeDocument/2006/relationships/customXml" Target="../ink/ink210.xml"/><Relationship Id="rId14" Type="http://schemas.openxmlformats.org/officeDocument/2006/relationships/image" Target="../media/image246.png"/><Relationship Id="rId30" Type="http://schemas.openxmlformats.org/officeDocument/2006/relationships/image" Target="../media/image254.png"/><Relationship Id="rId35" Type="http://schemas.openxmlformats.org/officeDocument/2006/relationships/customXml" Target="../ink/ink218.xml"/><Relationship Id="rId56" Type="http://schemas.openxmlformats.org/officeDocument/2006/relationships/image" Target="../media/image267.png"/><Relationship Id="rId77" Type="http://schemas.openxmlformats.org/officeDocument/2006/relationships/customXml" Target="../ink/ink239.xml"/><Relationship Id="rId100" Type="http://schemas.openxmlformats.org/officeDocument/2006/relationships/image" Target="../media/image289.png"/><Relationship Id="rId105" Type="http://schemas.openxmlformats.org/officeDocument/2006/relationships/customXml" Target="../ink/ink253.xml"/><Relationship Id="rId126" Type="http://schemas.openxmlformats.org/officeDocument/2006/relationships/image" Target="../media/image302.png"/><Relationship Id="rId147" Type="http://schemas.openxmlformats.org/officeDocument/2006/relationships/customXml" Target="../ink/ink274.xml"/><Relationship Id="rId8" Type="http://schemas.openxmlformats.org/officeDocument/2006/relationships/image" Target="../media/image243.png"/><Relationship Id="rId51" Type="http://schemas.openxmlformats.org/officeDocument/2006/relationships/customXml" Target="../ink/ink226.xml"/><Relationship Id="rId72" Type="http://schemas.openxmlformats.org/officeDocument/2006/relationships/image" Target="../media/image275.png"/><Relationship Id="rId93" Type="http://schemas.openxmlformats.org/officeDocument/2006/relationships/customXml" Target="../ink/ink247.xml"/><Relationship Id="rId98" Type="http://schemas.openxmlformats.org/officeDocument/2006/relationships/image" Target="../media/image288.png"/><Relationship Id="rId121" Type="http://schemas.openxmlformats.org/officeDocument/2006/relationships/customXml" Target="../ink/ink261.xml"/><Relationship Id="rId142" Type="http://schemas.openxmlformats.org/officeDocument/2006/relationships/image" Target="../media/image310.png"/><Relationship Id="rId3" Type="http://schemas.openxmlformats.org/officeDocument/2006/relationships/customXml" Target="../ink/ink202.xml"/><Relationship Id="rId25" Type="http://schemas.openxmlformats.org/officeDocument/2006/relationships/customXml" Target="../ink/ink213.xml"/><Relationship Id="rId46" Type="http://schemas.openxmlformats.org/officeDocument/2006/relationships/image" Target="../media/image262.png"/><Relationship Id="rId67" Type="http://schemas.openxmlformats.org/officeDocument/2006/relationships/customXml" Target="../ink/ink234.xml"/><Relationship Id="rId116" Type="http://schemas.openxmlformats.org/officeDocument/2006/relationships/image" Target="../media/image297.png"/><Relationship Id="rId137" Type="http://schemas.openxmlformats.org/officeDocument/2006/relationships/customXml" Target="../ink/ink269.xml"/><Relationship Id="rId20" Type="http://schemas.openxmlformats.org/officeDocument/2006/relationships/image" Target="../media/image249.png"/><Relationship Id="rId41" Type="http://schemas.openxmlformats.org/officeDocument/2006/relationships/customXml" Target="../ink/ink221.xml"/><Relationship Id="rId62" Type="http://schemas.openxmlformats.org/officeDocument/2006/relationships/image" Target="../media/image270.png"/><Relationship Id="rId83" Type="http://schemas.openxmlformats.org/officeDocument/2006/relationships/customXml" Target="../ink/ink242.xml"/><Relationship Id="rId88" Type="http://schemas.openxmlformats.org/officeDocument/2006/relationships/image" Target="../media/image283.png"/><Relationship Id="rId111" Type="http://schemas.openxmlformats.org/officeDocument/2006/relationships/customXml" Target="../ink/ink256.xml"/><Relationship Id="rId132" Type="http://schemas.openxmlformats.org/officeDocument/2006/relationships/image" Target="../media/image305.png"/><Relationship Id="rId15" Type="http://schemas.openxmlformats.org/officeDocument/2006/relationships/customXml" Target="../ink/ink208.xml"/><Relationship Id="rId36" Type="http://schemas.openxmlformats.org/officeDocument/2006/relationships/image" Target="../media/image257.png"/><Relationship Id="rId57" Type="http://schemas.openxmlformats.org/officeDocument/2006/relationships/customXml" Target="../ink/ink229.xml"/><Relationship Id="rId106" Type="http://schemas.openxmlformats.org/officeDocument/2006/relationships/image" Target="../media/image292.png"/><Relationship Id="rId127" Type="http://schemas.openxmlformats.org/officeDocument/2006/relationships/customXml" Target="../ink/ink264.xml"/><Relationship Id="rId10" Type="http://schemas.openxmlformats.org/officeDocument/2006/relationships/image" Target="../media/image244.png"/><Relationship Id="rId31" Type="http://schemas.openxmlformats.org/officeDocument/2006/relationships/customXml" Target="../ink/ink216.xml"/><Relationship Id="rId52" Type="http://schemas.openxmlformats.org/officeDocument/2006/relationships/image" Target="../media/image265.png"/><Relationship Id="rId73" Type="http://schemas.openxmlformats.org/officeDocument/2006/relationships/customXml" Target="../ink/ink237.xml"/><Relationship Id="rId78" Type="http://schemas.openxmlformats.org/officeDocument/2006/relationships/image" Target="../media/image278.png"/><Relationship Id="rId94" Type="http://schemas.openxmlformats.org/officeDocument/2006/relationships/image" Target="../media/image286.png"/><Relationship Id="rId99" Type="http://schemas.openxmlformats.org/officeDocument/2006/relationships/customXml" Target="../ink/ink250.xml"/><Relationship Id="rId101" Type="http://schemas.openxmlformats.org/officeDocument/2006/relationships/customXml" Target="../ink/ink251.xml"/><Relationship Id="rId122" Type="http://schemas.openxmlformats.org/officeDocument/2006/relationships/image" Target="../media/image300.png"/><Relationship Id="rId143" Type="http://schemas.openxmlformats.org/officeDocument/2006/relationships/customXml" Target="../ink/ink272.xml"/><Relationship Id="rId148" Type="http://schemas.openxmlformats.org/officeDocument/2006/relationships/image" Target="../media/image313.png"/><Relationship Id="rId4" Type="http://schemas.openxmlformats.org/officeDocument/2006/relationships/image" Target="../media/image241.png"/><Relationship Id="rId9" Type="http://schemas.openxmlformats.org/officeDocument/2006/relationships/customXml" Target="../ink/ink205.xml"/><Relationship Id="rId26" Type="http://schemas.openxmlformats.org/officeDocument/2006/relationships/image" Target="../media/image252.png"/><Relationship Id="rId47" Type="http://schemas.openxmlformats.org/officeDocument/2006/relationships/customXml" Target="../ink/ink224.xml"/><Relationship Id="rId68" Type="http://schemas.openxmlformats.org/officeDocument/2006/relationships/image" Target="../media/image273.png"/><Relationship Id="rId89" Type="http://schemas.openxmlformats.org/officeDocument/2006/relationships/customXml" Target="../ink/ink245.xml"/><Relationship Id="rId112" Type="http://schemas.openxmlformats.org/officeDocument/2006/relationships/image" Target="../media/image295.png"/><Relationship Id="rId133" Type="http://schemas.openxmlformats.org/officeDocument/2006/relationships/customXml" Target="../ink/ink267.xml"/><Relationship Id="rId16" Type="http://schemas.openxmlformats.org/officeDocument/2006/relationships/image" Target="../media/image247.png"/><Relationship Id="rId37" Type="http://schemas.openxmlformats.org/officeDocument/2006/relationships/customXml" Target="../ink/ink219.xml"/><Relationship Id="rId58" Type="http://schemas.openxmlformats.org/officeDocument/2006/relationships/image" Target="../media/image268.png"/><Relationship Id="rId79" Type="http://schemas.openxmlformats.org/officeDocument/2006/relationships/customXml" Target="../ink/ink240.xml"/><Relationship Id="rId102" Type="http://schemas.openxmlformats.org/officeDocument/2006/relationships/image" Target="../media/image290.png"/><Relationship Id="rId123" Type="http://schemas.openxmlformats.org/officeDocument/2006/relationships/customXml" Target="../ink/ink262.xml"/><Relationship Id="rId144" Type="http://schemas.openxmlformats.org/officeDocument/2006/relationships/image" Target="../media/image311.png"/><Relationship Id="rId90" Type="http://schemas.openxmlformats.org/officeDocument/2006/relationships/image" Target="../media/image2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customXml" Target="../ink/ink283.xml"/><Relationship Id="rId26" Type="http://schemas.openxmlformats.org/officeDocument/2006/relationships/customXml" Target="../ink/ink287.xml"/><Relationship Id="rId3" Type="http://schemas.openxmlformats.org/officeDocument/2006/relationships/image" Target="../media/image320.png"/><Relationship Id="rId21" Type="http://schemas.openxmlformats.org/officeDocument/2006/relationships/image" Target="../media/image329.png"/><Relationship Id="rId34" Type="http://schemas.openxmlformats.org/officeDocument/2006/relationships/customXml" Target="../ink/ink291.xml"/><Relationship Id="rId7" Type="http://schemas.openxmlformats.org/officeDocument/2006/relationships/image" Target="../media/image322.png"/><Relationship Id="rId12" Type="http://schemas.openxmlformats.org/officeDocument/2006/relationships/customXml" Target="../ink/ink280.xml"/><Relationship Id="rId17" Type="http://schemas.openxmlformats.org/officeDocument/2006/relationships/image" Target="../media/image327.png"/><Relationship Id="rId25" Type="http://schemas.openxmlformats.org/officeDocument/2006/relationships/image" Target="../media/image331.png"/><Relationship Id="rId33" Type="http://schemas.openxmlformats.org/officeDocument/2006/relationships/image" Target="../media/image335.png"/><Relationship Id="rId2" Type="http://schemas.openxmlformats.org/officeDocument/2006/relationships/image" Target="../media/image319.png"/><Relationship Id="rId16" Type="http://schemas.openxmlformats.org/officeDocument/2006/relationships/customXml" Target="../ink/ink282.xml"/><Relationship Id="rId20" Type="http://schemas.openxmlformats.org/officeDocument/2006/relationships/customXml" Target="../ink/ink284.xml"/><Relationship Id="rId29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7.xml"/><Relationship Id="rId11" Type="http://schemas.openxmlformats.org/officeDocument/2006/relationships/image" Target="../media/image324.png"/><Relationship Id="rId24" Type="http://schemas.openxmlformats.org/officeDocument/2006/relationships/customXml" Target="../ink/ink286.xml"/><Relationship Id="rId32" Type="http://schemas.openxmlformats.org/officeDocument/2006/relationships/customXml" Target="../ink/ink290.xml"/><Relationship Id="rId5" Type="http://schemas.openxmlformats.org/officeDocument/2006/relationships/image" Target="../media/image321.png"/><Relationship Id="rId15" Type="http://schemas.openxmlformats.org/officeDocument/2006/relationships/image" Target="../media/image326.png"/><Relationship Id="rId23" Type="http://schemas.openxmlformats.org/officeDocument/2006/relationships/image" Target="../media/image330.png"/><Relationship Id="rId28" Type="http://schemas.openxmlformats.org/officeDocument/2006/relationships/customXml" Target="../ink/ink288.xml"/><Relationship Id="rId10" Type="http://schemas.openxmlformats.org/officeDocument/2006/relationships/customXml" Target="../ink/ink279.xml"/><Relationship Id="rId19" Type="http://schemas.openxmlformats.org/officeDocument/2006/relationships/image" Target="../media/image328.png"/><Relationship Id="rId31" Type="http://schemas.openxmlformats.org/officeDocument/2006/relationships/image" Target="../media/image334.png"/><Relationship Id="rId4" Type="http://schemas.openxmlformats.org/officeDocument/2006/relationships/customXml" Target="../ink/ink276.xml"/><Relationship Id="rId9" Type="http://schemas.openxmlformats.org/officeDocument/2006/relationships/image" Target="../media/image323.png"/><Relationship Id="rId14" Type="http://schemas.openxmlformats.org/officeDocument/2006/relationships/customXml" Target="../ink/ink281.xml"/><Relationship Id="rId22" Type="http://schemas.openxmlformats.org/officeDocument/2006/relationships/customXml" Target="../ink/ink285.xml"/><Relationship Id="rId27" Type="http://schemas.openxmlformats.org/officeDocument/2006/relationships/image" Target="../media/image332.png"/><Relationship Id="rId30" Type="http://schemas.openxmlformats.org/officeDocument/2006/relationships/customXml" Target="../ink/ink289.xml"/><Relationship Id="rId35" Type="http://schemas.openxmlformats.org/officeDocument/2006/relationships/image" Target="../media/image336.png"/><Relationship Id="rId8" Type="http://schemas.openxmlformats.org/officeDocument/2006/relationships/customXml" Target="../ink/ink278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9.png"/><Relationship Id="rId21" Type="http://schemas.openxmlformats.org/officeDocument/2006/relationships/customXml" Target="../ink/ink301.xml"/><Relationship Id="rId42" Type="http://schemas.openxmlformats.org/officeDocument/2006/relationships/image" Target="../media/image357.png"/><Relationship Id="rId47" Type="http://schemas.openxmlformats.org/officeDocument/2006/relationships/customXml" Target="../ink/ink314.xml"/><Relationship Id="rId63" Type="http://schemas.openxmlformats.org/officeDocument/2006/relationships/customXml" Target="../ink/ink322.xml"/><Relationship Id="rId68" Type="http://schemas.openxmlformats.org/officeDocument/2006/relationships/image" Target="../media/image370.png"/><Relationship Id="rId2" Type="http://schemas.openxmlformats.org/officeDocument/2006/relationships/image" Target="../media/image337.png"/><Relationship Id="rId16" Type="http://schemas.openxmlformats.org/officeDocument/2006/relationships/image" Target="../media/image344.png"/><Relationship Id="rId29" Type="http://schemas.openxmlformats.org/officeDocument/2006/relationships/customXml" Target="../ink/ink305.xml"/><Relationship Id="rId11" Type="http://schemas.openxmlformats.org/officeDocument/2006/relationships/customXml" Target="../ink/ink296.xml"/><Relationship Id="rId24" Type="http://schemas.openxmlformats.org/officeDocument/2006/relationships/image" Target="../media/image348.png"/><Relationship Id="rId32" Type="http://schemas.openxmlformats.org/officeDocument/2006/relationships/image" Target="../media/image352.png"/><Relationship Id="rId37" Type="http://schemas.openxmlformats.org/officeDocument/2006/relationships/customXml" Target="../ink/ink309.xml"/><Relationship Id="rId40" Type="http://schemas.openxmlformats.org/officeDocument/2006/relationships/image" Target="../media/image356.png"/><Relationship Id="rId45" Type="http://schemas.openxmlformats.org/officeDocument/2006/relationships/customXml" Target="../ink/ink313.xml"/><Relationship Id="rId53" Type="http://schemas.openxmlformats.org/officeDocument/2006/relationships/customXml" Target="../ink/ink317.xml"/><Relationship Id="rId58" Type="http://schemas.openxmlformats.org/officeDocument/2006/relationships/image" Target="../media/image365.png"/><Relationship Id="rId66" Type="http://schemas.openxmlformats.org/officeDocument/2006/relationships/image" Target="../media/image369.png"/><Relationship Id="rId74" Type="http://schemas.openxmlformats.org/officeDocument/2006/relationships/image" Target="../media/image373.png"/><Relationship Id="rId5" Type="http://schemas.openxmlformats.org/officeDocument/2006/relationships/customXml" Target="../ink/ink293.xml"/><Relationship Id="rId61" Type="http://schemas.openxmlformats.org/officeDocument/2006/relationships/customXml" Target="../ink/ink321.xml"/><Relationship Id="rId19" Type="http://schemas.openxmlformats.org/officeDocument/2006/relationships/customXml" Target="../ink/ink300.xml"/><Relationship Id="rId14" Type="http://schemas.openxmlformats.org/officeDocument/2006/relationships/image" Target="../media/image343.png"/><Relationship Id="rId22" Type="http://schemas.openxmlformats.org/officeDocument/2006/relationships/image" Target="../media/image347.png"/><Relationship Id="rId27" Type="http://schemas.openxmlformats.org/officeDocument/2006/relationships/customXml" Target="../ink/ink304.xml"/><Relationship Id="rId30" Type="http://schemas.openxmlformats.org/officeDocument/2006/relationships/image" Target="../media/image351.png"/><Relationship Id="rId35" Type="http://schemas.openxmlformats.org/officeDocument/2006/relationships/customXml" Target="../ink/ink308.xml"/><Relationship Id="rId43" Type="http://schemas.openxmlformats.org/officeDocument/2006/relationships/customXml" Target="../ink/ink312.xml"/><Relationship Id="rId48" Type="http://schemas.openxmlformats.org/officeDocument/2006/relationships/image" Target="../media/image360.png"/><Relationship Id="rId56" Type="http://schemas.openxmlformats.org/officeDocument/2006/relationships/image" Target="../media/image364.png"/><Relationship Id="rId64" Type="http://schemas.openxmlformats.org/officeDocument/2006/relationships/image" Target="../media/image368.png"/><Relationship Id="rId69" Type="http://schemas.openxmlformats.org/officeDocument/2006/relationships/customXml" Target="../ink/ink325.xml"/><Relationship Id="rId8" Type="http://schemas.openxmlformats.org/officeDocument/2006/relationships/image" Target="../media/image340.png"/><Relationship Id="rId51" Type="http://schemas.openxmlformats.org/officeDocument/2006/relationships/customXml" Target="../ink/ink316.xml"/><Relationship Id="rId72" Type="http://schemas.openxmlformats.org/officeDocument/2006/relationships/image" Target="../media/image372.png"/><Relationship Id="rId3" Type="http://schemas.openxmlformats.org/officeDocument/2006/relationships/customXml" Target="../ink/ink292.xml"/><Relationship Id="rId12" Type="http://schemas.openxmlformats.org/officeDocument/2006/relationships/image" Target="../media/image342.png"/><Relationship Id="rId17" Type="http://schemas.openxmlformats.org/officeDocument/2006/relationships/customXml" Target="../ink/ink299.xml"/><Relationship Id="rId25" Type="http://schemas.openxmlformats.org/officeDocument/2006/relationships/customXml" Target="../ink/ink303.xml"/><Relationship Id="rId33" Type="http://schemas.openxmlformats.org/officeDocument/2006/relationships/customXml" Target="../ink/ink307.xml"/><Relationship Id="rId38" Type="http://schemas.openxmlformats.org/officeDocument/2006/relationships/image" Target="../media/image355.png"/><Relationship Id="rId46" Type="http://schemas.openxmlformats.org/officeDocument/2006/relationships/image" Target="../media/image359.png"/><Relationship Id="rId59" Type="http://schemas.openxmlformats.org/officeDocument/2006/relationships/customXml" Target="../ink/ink320.xml"/><Relationship Id="rId67" Type="http://schemas.openxmlformats.org/officeDocument/2006/relationships/customXml" Target="../ink/ink324.xml"/><Relationship Id="rId20" Type="http://schemas.openxmlformats.org/officeDocument/2006/relationships/image" Target="../media/image346.png"/><Relationship Id="rId41" Type="http://schemas.openxmlformats.org/officeDocument/2006/relationships/customXml" Target="../ink/ink311.xml"/><Relationship Id="rId54" Type="http://schemas.openxmlformats.org/officeDocument/2006/relationships/image" Target="../media/image363.png"/><Relationship Id="rId62" Type="http://schemas.openxmlformats.org/officeDocument/2006/relationships/image" Target="../media/image367.png"/><Relationship Id="rId70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15" Type="http://schemas.openxmlformats.org/officeDocument/2006/relationships/customXml" Target="../ink/ink298.xml"/><Relationship Id="rId23" Type="http://schemas.openxmlformats.org/officeDocument/2006/relationships/customXml" Target="../ink/ink302.xml"/><Relationship Id="rId28" Type="http://schemas.openxmlformats.org/officeDocument/2006/relationships/image" Target="../media/image350.png"/><Relationship Id="rId36" Type="http://schemas.openxmlformats.org/officeDocument/2006/relationships/image" Target="../media/image354.png"/><Relationship Id="rId49" Type="http://schemas.openxmlformats.org/officeDocument/2006/relationships/customXml" Target="../ink/ink315.xml"/><Relationship Id="rId57" Type="http://schemas.openxmlformats.org/officeDocument/2006/relationships/customXml" Target="../ink/ink319.xml"/><Relationship Id="rId10" Type="http://schemas.openxmlformats.org/officeDocument/2006/relationships/image" Target="../media/image341.png"/><Relationship Id="rId31" Type="http://schemas.openxmlformats.org/officeDocument/2006/relationships/customXml" Target="../ink/ink306.xml"/><Relationship Id="rId44" Type="http://schemas.openxmlformats.org/officeDocument/2006/relationships/image" Target="../media/image358.png"/><Relationship Id="rId52" Type="http://schemas.openxmlformats.org/officeDocument/2006/relationships/image" Target="../media/image362.png"/><Relationship Id="rId60" Type="http://schemas.openxmlformats.org/officeDocument/2006/relationships/image" Target="../media/image366.png"/><Relationship Id="rId65" Type="http://schemas.openxmlformats.org/officeDocument/2006/relationships/customXml" Target="../ink/ink323.xml"/><Relationship Id="rId73" Type="http://schemas.openxmlformats.org/officeDocument/2006/relationships/customXml" Target="../ink/ink327.xml"/><Relationship Id="rId4" Type="http://schemas.openxmlformats.org/officeDocument/2006/relationships/image" Target="../media/image338.png"/><Relationship Id="rId9" Type="http://schemas.openxmlformats.org/officeDocument/2006/relationships/customXml" Target="../ink/ink295.xml"/><Relationship Id="rId13" Type="http://schemas.openxmlformats.org/officeDocument/2006/relationships/customXml" Target="../ink/ink297.xml"/><Relationship Id="rId18" Type="http://schemas.openxmlformats.org/officeDocument/2006/relationships/image" Target="../media/image345.png"/><Relationship Id="rId39" Type="http://schemas.openxmlformats.org/officeDocument/2006/relationships/customXml" Target="../ink/ink310.xml"/><Relationship Id="rId34" Type="http://schemas.openxmlformats.org/officeDocument/2006/relationships/image" Target="../media/image353.png"/><Relationship Id="rId50" Type="http://schemas.openxmlformats.org/officeDocument/2006/relationships/image" Target="../media/image361.png"/><Relationship Id="rId55" Type="http://schemas.openxmlformats.org/officeDocument/2006/relationships/customXml" Target="../ink/ink318.xml"/><Relationship Id="rId7" Type="http://schemas.openxmlformats.org/officeDocument/2006/relationships/customXml" Target="../ink/ink294.xml"/><Relationship Id="rId71" Type="http://schemas.openxmlformats.org/officeDocument/2006/relationships/customXml" Target="../ink/ink326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6.png"/><Relationship Id="rId21" Type="http://schemas.openxmlformats.org/officeDocument/2006/relationships/customXml" Target="../ink/ink337.xml"/><Relationship Id="rId42" Type="http://schemas.openxmlformats.org/officeDocument/2006/relationships/image" Target="../media/image394.png"/><Relationship Id="rId47" Type="http://schemas.openxmlformats.org/officeDocument/2006/relationships/customXml" Target="../ink/ink350.xml"/><Relationship Id="rId63" Type="http://schemas.openxmlformats.org/officeDocument/2006/relationships/customXml" Target="../ink/ink358.xml"/><Relationship Id="rId68" Type="http://schemas.openxmlformats.org/officeDocument/2006/relationships/image" Target="../media/image407.png"/><Relationship Id="rId84" Type="http://schemas.openxmlformats.org/officeDocument/2006/relationships/image" Target="../media/image415.png"/><Relationship Id="rId89" Type="http://schemas.openxmlformats.org/officeDocument/2006/relationships/customXml" Target="../ink/ink371.xml"/><Relationship Id="rId16" Type="http://schemas.openxmlformats.org/officeDocument/2006/relationships/image" Target="../media/image381.png"/><Relationship Id="rId11" Type="http://schemas.openxmlformats.org/officeDocument/2006/relationships/customXml" Target="../ink/ink332.xml"/><Relationship Id="rId32" Type="http://schemas.openxmlformats.org/officeDocument/2006/relationships/image" Target="../media/image389.png"/><Relationship Id="rId37" Type="http://schemas.openxmlformats.org/officeDocument/2006/relationships/customXml" Target="../ink/ink345.xml"/><Relationship Id="rId53" Type="http://schemas.openxmlformats.org/officeDocument/2006/relationships/customXml" Target="../ink/ink353.xml"/><Relationship Id="rId58" Type="http://schemas.openxmlformats.org/officeDocument/2006/relationships/image" Target="../media/image402.png"/><Relationship Id="rId74" Type="http://schemas.openxmlformats.org/officeDocument/2006/relationships/image" Target="../media/image410.png"/><Relationship Id="rId79" Type="http://schemas.openxmlformats.org/officeDocument/2006/relationships/customXml" Target="../ink/ink366.xml"/><Relationship Id="rId102" Type="http://schemas.openxmlformats.org/officeDocument/2006/relationships/image" Target="../media/image424.png"/><Relationship Id="rId5" Type="http://schemas.openxmlformats.org/officeDocument/2006/relationships/customXml" Target="../ink/ink329.xml"/><Relationship Id="rId90" Type="http://schemas.openxmlformats.org/officeDocument/2006/relationships/image" Target="../media/image418.png"/><Relationship Id="rId95" Type="http://schemas.openxmlformats.org/officeDocument/2006/relationships/customXml" Target="../ink/ink374.xml"/><Relationship Id="rId22" Type="http://schemas.openxmlformats.org/officeDocument/2006/relationships/image" Target="../media/image384.png"/><Relationship Id="rId27" Type="http://schemas.openxmlformats.org/officeDocument/2006/relationships/customXml" Target="../ink/ink340.xml"/><Relationship Id="rId43" Type="http://schemas.openxmlformats.org/officeDocument/2006/relationships/customXml" Target="../ink/ink348.xml"/><Relationship Id="rId48" Type="http://schemas.openxmlformats.org/officeDocument/2006/relationships/image" Target="../media/image397.png"/><Relationship Id="rId64" Type="http://schemas.openxmlformats.org/officeDocument/2006/relationships/image" Target="../media/image405.png"/><Relationship Id="rId69" Type="http://schemas.openxmlformats.org/officeDocument/2006/relationships/customXml" Target="../ink/ink361.xml"/><Relationship Id="rId80" Type="http://schemas.openxmlformats.org/officeDocument/2006/relationships/image" Target="../media/image413.png"/><Relationship Id="rId85" Type="http://schemas.openxmlformats.org/officeDocument/2006/relationships/customXml" Target="../ink/ink369.xml"/><Relationship Id="rId12" Type="http://schemas.openxmlformats.org/officeDocument/2006/relationships/image" Target="../media/image379.png"/><Relationship Id="rId17" Type="http://schemas.openxmlformats.org/officeDocument/2006/relationships/customXml" Target="../ink/ink335.xml"/><Relationship Id="rId33" Type="http://schemas.openxmlformats.org/officeDocument/2006/relationships/customXml" Target="../ink/ink343.xml"/><Relationship Id="rId38" Type="http://schemas.openxmlformats.org/officeDocument/2006/relationships/image" Target="../media/image392.png"/><Relationship Id="rId59" Type="http://schemas.openxmlformats.org/officeDocument/2006/relationships/customXml" Target="../ink/ink356.xml"/><Relationship Id="rId103" Type="http://schemas.openxmlformats.org/officeDocument/2006/relationships/customXml" Target="../ink/ink378.xml"/><Relationship Id="rId20" Type="http://schemas.openxmlformats.org/officeDocument/2006/relationships/image" Target="../media/image383.png"/><Relationship Id="rId41" Type="http://schemas.openxmlformats.org/officeDocument/2006/relationships/customXml" Target="../ink/ink347.xml"/><Relationship Id="rId54" Type="http://schemas.openxmlformats.org/officeDocument/2006/relationships/image" Target="../media/image400.png"/><Relationship Id="rId62" Type="http://schemas.openxmlformats.org/officeDocument/2006/relationships/image" Target="../media/image404.png"/><Relationship Id="rId70" Type="http://schemas.openxmlformats.org/officeDocument/2006/relationships/image" Target="../media/image408.png"/><Relationship Id="rId75" Type="http://schemas.openxmlformats.org/officeDocument/2006/relationships/customXml" Target="../ink/ink364.xml"/><Relationship Id="rId83" Type="http://schemas.openxmlformats.org/officeDocument/2006/relationships/customXml" Target="../ink/ink368.xml"/><Relationship Id="rId88" Type="http://schemas.openxmlformats.org/officeDocument/2006/relationships/image" Target="../media/image417.png"/><Relationship Id="rId91" Type="http://schemas.openxmlformats.org/officeDocument/2006/relationships/customXml" Target="../ink/ink372.xml"/><Relationship Id="rId96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15" Type="http://schemas.openxmlformats.org/officeDocument/2006/relationships/customXml" Target="../ink/ink334.xml"/><Relationship Id="rId23" Type="http://schemas.openxmlformats.org/officeDocument/2006/relationships/customXml" Target="../ink/ink338.xml"/><Relationship Id="rId28" Type="http://schemas.openxmlformats.org/officeDocument/2006/relationships/image" Target="../media/image387.png"/><Relationship Id="rId36" Type="http://schemas.openxmlformats.org/officeDocument/2006/relationships/image" Target="../media/image391.png"/><Relationship Id="rId49" Type="http://schemas.openxmlformats.org/officeDocument/2006/relationships/customXml" Target="../ink/ink351.xml"/><Relationship Id="rId57" Type="http://schemas.openxmlformats.org/officeDocument/2006/relationships/customXml" Target="../ink/ink355.xml"/><Relationship Id="rId106" Type="http://schemas.openxmlformats.org/officeDocument/2006/relationships/image" Target="../media/image426.png"/><Relationship Id="rId10" Type="http://schemas.openxmlformats.org/officeDocument/2006/relationships/image" Target="../media/image378.png"/><Relationship Id="rId31" Type="http://schemas.openxmlformats.org/officeDocument/2006/relationships/customXml" Target="../ink/ink342.xml"/><Relationship Id="rId44" Type="http://schemas.openxmlformats.org/officeDocument/2006/relationships/image" Target="../media/image395.png"/><Relationship Id="rId52" Type="http://schemas.openxmlformats.org/officeDocument/2006/relationships/image" Target="../media/image399.png"/><Relationship Id="rId60" Type="http://schemas.openxmlformats.org/officeDocument/2006/relationships/image" Target="../media/image403.png"/><Relationship Id="rId65" Type="http://schemas.openxmlformats.org/officeDocument/2006/relationships/customXml" Target="../ink/ink359.xml"/><Relationship Id="rId73" Type="http://schemas.openxmlformats.org/officeDocument/2006/relationships/customXml" Target="../ink/ink363.xml"/><Relationship Id="rId78" Type="http://schemas.openxmlformats.org/officeDocument/2006/relationships/image" Target="../media/image412.png"/><Relationship Id="rId81" Type="http://schemas.openxmlformats.org/officeDocument/2006/relationships/customXml" Target="../ink/ink367.xml"/><Relationship Id="rId86" Type="http://schemas.openxmlformats.org/officeDocument/2006/relationships/image" Target="../media/image416.png"/><Relationship Id="rId94" Type="http://schemas.openxmlformats.org/officeDocument/2006/relationships/image" Target="../media/image420.png"/><Relationship Id="rId99" Type="http://schemas.openxmlformats.org/officeDocument/2006/relationships/customXml" Target="../ink/ink376.xml"/><Relationship Id="rId101" Type="http://schemas.openxmlformats.org/officeDocument/2006/relationships/customXml" Target="../ink/ink377.xml"/><Relationship Id="rId4" Type="http://schemas.openxmlformats.org/officeDocument/2006/relationships/image" Target="../media/image375.png"/><Relationship Id="rId9" Type="http://schemas.openxmlformats.org/officeDocument/2006/relationships/customXml" Target="../ink/ink331.xml"/><Relationship Id="rId13" Type="http://schemas.openxmlformats.org/officeDocument/2006/relationships/customXml" Target="../ink/ink333.xml"/><Relationship Id="rId18" Type="http://schemas.openxmlformats.org/officeDocument/2006/relationships/image" Target="../media/image382.png"/><Relationship Id="rId39" Type="http://schemas.openxmlformats.org/officeDocument/2006/relationships/customXml" Target="../ink/ink346.xml"/><Relationship Id="rId34" Type="http://schemas.openxmlformats.org/officeDocument/2006/relationships/image" Target="../media/image390.png"/><Relationship Id="rId50" Type="http://schemas.openxmlformats.org/officeDocument/2006/relationships/image" Target="../media/image398.png"/><Relationship Id="rId55" Type="http://schemas.openxmlformats.org/officeDocument/2006/relationships/customXml" Target="../ink/ink354.xml"/><Relationship Id="rId76" Type="http://schemas.openxmlformats.org/officeDocument/2006/relationships/image" Target="../media/image411.png"/><Relationship Id="rId97" Type="http://schemas.openxmlformats.org/officeDocument/2006/relationships/customXml" Target="../ink/ink375.xml"/><Relationship Id="rId104" Type="http://schemas.openxmlformats.org/officeDocument/2006/relationships/image" Target="../media/image425.png"/><Relationship Id="rId7" Type="http://schemas.openxmlformats.org/officeDocument/2006/relationships/customXml" Target="../ink/ink330.xml"/><Relationship Id="rId71" Type="http://schemas.openxmlformats.org/officeDocument/2006/relationships/customXml" Target="../ink/ink362.xml"/><Relationship Id="rId92" Type="http://schemas.openxmlformats.org/officeDocument/2006/relationships/image" Target="../media/image419.png"/><Relationship Id="rId2" Type="http://schemas.openxmlformats.org/officeDocument/2006/relationships/image" Target="../media/image374.png"/><Relationship Id="rId29" Type="http://schemas.openxmlformats.org/officeDocument/2006/relationships/customXml" Target="../ink/ink341.xml"/><Relationship Id="rId24" Type="http://schemas.openxmlformats.org/officeDocument/2006/relationships/image" Target="../media/image385.png"/><Relationship Id="rId40" Type="http://schemas.openxmlformats.org/officeDocument/2006/relationships/image" Target="../media/image393.png"/><Relationship Id="rId45" Type="http://schemas.openxmlformats.org/officeDocument/2006/relationships/customXml" Target="../ink/ink349.xml"/><Relationship Id="rId66" Type="http://schemas.openxmlformats.org/officeDocument/2006/relationships/image" Target="../media/image406.png"/><Relationship Id="rId87" Type="http://schemas.openxmlformats.org/officeDocument/2006/relationships/customXml" Target="../ink/ink370.xml"/><Relationship Id="rId61" Type="http://schemas.openxmlformats.org/officeDocument/2006/relationships/customXml" Target="../ink/ink357.xml"/><Relationship Id="rId82" Type="http://schemas.openxmlformats.org/officeDocument/2006/relationships/image" Target="../media/image414.png"/><Relationship Id="rId19" Type="http://schemas.openxmlformats.org/officeDocument/2006/relationships/customXml" Target="../ink/ink336.xml"/><Relationship Id="rId14" Type="http://schemas.openxmlformats.org/officeDocument/2006/relationships/image" Target="../media/image380.png"/><Relationship Id="rId30" Type="http://schemas.openxmlformats.org/officeDocument/2006/relationships/image" Target="../media/image388.png"/><Relationship Id="rId35" Type="http://schemas.openxmlformats.org/officeDocument/2006/relationships/customXml" Target="../ink/ink344.xml"/><Relationship Id="rId56" Type="http://schemas.openxmlformats.org/officeDocument/2006/relationships/image" Target="../media/image401.png"/><Relationship Id="rId77" Type="http://schemas.openxmlformats.org/officeDocument/2006/relationships/customXml" Target="../ink/ink365.xml"/><Relationship Id="rId100" Type="http://schemas.openxmlformats.org/officeDocument/2006/relationships/image" Target="../media/image423.png"/><Relationship Id="rId105" Type="http://schemas.openxmlformats.org/officeDocument/2006/relationships/customXml" Target="../ink/ink379.xml"/><Relationship Id="rId8" Type="http://schemas.openxmlformats.org/officeDocument/2006/relationships/image" Target="../media/image377.png"/><Relationship Id="rId51" Type="http://schemas.openxmlformats.org/officeDocument/2006/relationships/customXml" Target="../ink/ink352.xml"/><Relationship Id="rId72" Type="http://schemas.openxmlformats.org/officeDocument/2006/relationships/image" Target="../media/image409.png"/><Relationship Id="rId93" Type="http://schemas.openxmlformats.org/officeDocument/2006/relationships/customXml" Target="../ink/ink373.xml"/><Relationship Id="rId98" Type="http://schemas.openxmlformats.org/officeDocument/2006/relationships/image" Target="../media/image422.png"/><Relationship Id="rId3" Type="http://schemas.openxmlformats.org/officeDocument/2006/relationships/customXml" Target="../ink/ink328.xml"/><Relationship Id="rId25" Type="http://schemas.openxmlformats.org/officeDocument/2006/relationships/customXml" Target="../ink/ink339.xml"/><Relationship Id="rId46" Type="http://schemas.openxmlformats.org/officeDocument/2006/relationships/image" Target="../media/image396.png"/><Relationship Id="rId67" Type="http://schemas.openxmlformats.org/officeDocument/2006/relationships/customXml" Target="../ink/ink36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0.png"/><Relationship Id="rId21" Type="http://schemas.openxmlformats.org/officeDocument/2006/relationships/customXml" Target="../ink/ink389.xml"/><Relationship Id="rId42" Type="http://schemas.openxmlformats.org/officeDocument/2006/relationships/image" Target="../media/image448.png"/><Relationship Id="rId47" Type="http://schemas.openxmlformats.org/officeDocument/2006/relationships/customXml" Target="../ink/ink402.xml"/><Relationship Id="rId63" Type="http://schemas.openxmlformats.org/officeDocument/2006/relationships/customXml" Target="../ink/ink410.xml"/><Relationship Id="rId68" Type="http://schemas.openxmlformats.org/officeDocument/2006/relationships/image" Target="../media/image461.png"/><Relationship Id="rId16" Type="http://schemas.openxmlformats.org/officeDocument/2006/relationships/image" Target="../media/image435.png"/><Relationship Id="rId11" Type="http://schemas.openxmlformats.org/officeDocument/2006/relationships/customXml" Target="../ink/ink384.xml"/><Relationship Id="rId32" Type="http://schemas.openxmlformats.org/officeDocument/2006/relationships/image" Target="../media/image443.png"/><Relationship Id="rId37" Type="http://schemas.openxmlformats.org/officeDocument/2006/relationships/customXml" Target="../ink/ink397.xml"/><Relationship Id="rId53" Type="http://schemas.openxmlformats.org/officeDocument/2006/relationships/customXml" Target="../ink/ink405.xml"/><Relationship Id="rId58" Type="http://schemas.openxmlformats.org/officeDocument/2006/relationships/image" Target="../media/image456.png"/><Relationship Id="rId74" Type="http://schemas.openxmlformats.org/officeDocument/2006/relationships/image" Target="../media/image464.png"/><Relationship Id="rId79" Type="http://schemas.openxmlformats.org/officeDocument/2006/relationships/customXml" Target="../ink/ink418.xml"/><Relationship Id="rId5" Type="http://schemas.openxmlformats.org/officeDocument/2006/relationships/customXml" Target="../ink/ink381.xml"/><Relationship Id="rId61" Type="http://schemas.openxmlformats.org/officeDocument/2006/relationships/customXml" Target="../ink/ink409.xml"/><Relationship Id="rId82" Type="http://schemas.openxmlformats.org/officeDocument/2006/relationships/image" Target="../media/image468.png"/><Relationship Id="rId19" Type="http://schemas.openxmlformats.org/officeDocument/2006/relationships/customXml" Target="../ink/ink388.xml"/><Relationship Id="rId14" Type="http://schemas.openxmlformats.org/officeDocument/2006/relationships/image" Target="../media/image434.png"/><Relationship Id="rId22" Type="http://schemas.openxmlformats.org/officeDocument/2006/relationships/image" Target="../media/image438.png"/><Relationship Id="rId27" Type="http://schemas.openxmlformats.org/officeDocument/2006/relationships/customXml" Target="../ink/ink392.xml"/><Relationship Id="rId30" Type="http://schemas.openxmlformats.org/officeDocument/2006/relationships/image" Target="../media/image442.png"/><Relationship Id="rId35" Type="http://schemas.openxmlformats.org/officeDocument/2006/relationships/customXml" Target="../ink/ink396.xml"/><Relationship Id="rId43" Type="http://schemas.openxmlformats.org/officeDocument/2006/relationships/customXml" Target="../ink/ink400.xml"/><Relationship Id="rId48" Type="http://schemas.openxmlformats.org/officeDocument/2006/relationships/image" Target="../media/image451.png"/><Relationship Id="rId56" Type="http://schemas.openxmlformats.org/officeDocument/2006/relationships/image" Target="../media/image455.png"/><Relationship Id="rId64" Type="http://schemas.openxmlformats.org/officeDocument/2006/relationships/image" Target="../media/image459.png"/><Relationship Id="rId69" Type="http://schemas.openxmlformats.org/officeDocument/2006/relationships/customXml" Target="../ink/ink413.xml"/><Relationship Id="rId77" Type="http://schemas.openxmlformats.org/officeDocument/2006/relationships/customXml" Target="../ink/ink417.xml"/><Relationship Id="rId8" Type="http://schemas.openxmlformats.org/officeDocument/2006/relationships/image" Target="../media/image431.png"/><Relationship Id="rId51" Type="http://schemas.openxmlformats.org/officeDocument/2006/relationships/customXml" Target="../ink/ink404.xml"/><Relationship Id="rId72" Type="http://schemas.openxmlformats.org/officeDocument/2006/relationships/image" Target="../media/image463.png"/><Relationship Id="rId80" Type="http://schemas.openxmlformats.org/officeDocument/2006/relationships/image" Target="../media/image467.png"/><Relationship Id="rId3" Type="http://schemas.openxmlformats.org/officeDocument/2006/relationships/customXml" Target="../ink/ink380.xml"/><Relationship Id="rId12" Type="http://schemas.openxmlformats.org/officeDocument/2006/relationships/image" Target="../media/image433.png"/><Relationship Id="rId17" Type="http://schemas.openxmlformats.org/officeDocument/2006/relationships/customXml" Target="../ink/ink387.xml"/><Relationship Id="rId25" Type="http://schemas.openxmlformats.org/officeDocument/2006/relationships/customXml" Target="../ink/ink391.xml"/><Relationship Id="rId33" Type="http://schemas.openxmlformats.org/officeDocument/2006/relationships/customXml" Target="../ink/ink395.xml"/><Relationship Id="rId38" Type="http://schemas.openxmlformats.org/officeDocument/2006/relationships/image" Target="../media/image446.png"/><Relationship Id="rId46" Type="http://schemas.openxmlformats.org/officeDocument/2006/relationships/image" Target="../media/image450.png"/><Relationship Id="rId59" Type="http://schemas.openxmlformats.org/officeDocument/2006/relationships/customXml" Target="../ink/ink408.xml"/><Relationship Id="rId67" Type="http://schemas.openxmlformats.org/officeDocument/2006/relationships/customXml" Target="../ink/ink412.xml"/><Relationship Id="rId20" Type="http://schemas.openxmlformats.org/officeDocument/2006/relationships/image" Target="../media/image437.png"/><Relationship Id="rId41" Type="http://schemas.openxmlformats.org/officeDocument/2006/relationships/customXml" Target="../ink/ink399.xml"/><Relationship Id="rId54" Type="http://schemas.openxmlformats.org/officeDocument/2006/relationships/image" Target="../media/image454.png"/><Relationship Id="rId62" Type="http://schemas.openxmlformats.org/officeDocument/2006/relationships/image" Target="../media/image458.png"/><Relationship Id="rId70" Type="http://schemas.openxmlformats.org/officeDocument/2006/relationships/image" Target="../media/image462.png"/><Relationship Id="rId75" Type="http://schemas.openxmlformats.org/officeDocument/2006/relationships/customXml" Target="../ink/ink4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5" Type="http://schemas.openxmlformats.org/officeDocument/2006/relationships/customXml" Target="../ink/ink386.xml"/><Relationship Id="rId23" Type="http://schemas.openxmlformats.org/officeDocument/2006/relationships/customXml" Target="../ink/ink390.xml"/><Relationship Id="rId28" Type="http://schemas.openxmlformats.org/officeDocument/2006/relationships/image" Target="../media/image441.png"/><Relationship Id="rId36" Type="http://schemas.openxmlformats.org/officeDocument/2006/relationships/image" Target="../media/image445.png"/><Relationship Id="rId49" Type="http://schemas.openxmlformats.org/officeDocument/2006/relationships/customXml" Target="../ink/ink403.xml"/><Relationship Id="rId57" Type="http://schemas.openxmlformats.org/officeDocument/2006/relationships/customXml" Target="../ink/ink407.xml"/><Relationship Id="rId10" Type="http://schemas.openxmlformats.org/officeDocument/2006/relationships/image" Target="../media/image432.png"/><Relationship Id="rId31" Type="http://schemas.openxmlformats.org/officeDocument/2006/relationships/customXml" Target="../ink/ink394.xml"/><Relationship Id="rId44" Type="http://schemas.openxmlformats.org/officeDocument/2006/relationships/image" Target="../media/image449.png"/><Relationship Id="rId52" Type="http://schemas.openxmlformats.org/officeDocument/2006/relationships/image" Target="../media/image453.png"/><Relationship Id="rId60" Type="http://schemas.openxmlformats.org/officeDocument/2006/relationships/image" Target="../media/image457.png"/><Relationship Id="rId65" Type="http://schemas.openxmlformats.org/officeDocument/2006/relationships/customXml" Target="../ink/ink411.xml"/><Relationship Id="rId73" Type="http://schemas.openxmlformats.org/officeDocument/2006/relationships/customXml" Target="../ink/ink415.xml"/><Relationship Id="rId78" Type="http://schemas.openxmlformats.org/officeDocument/2006/relationships/image" Target="../media/image466.png"/><Relationship Id="rId81" Type="http://schemas.openxmlformats.org/officeDocument/2006/relationships/customXml" Target="../ink/ink419.xml"/><Relationship Id="rId4" Type="http://schemas.openxmlformats.org/officeDocument/2006/relationships/image" Target="../media/image429.png"/><Relationship Id="rId9" Type="http://schemas.openxmlformats.org/officeDocument/2006/relationships/customXml" Target="../ink/ink383.xml"/><Relationship Id="rId13" Type="http://schemas.openxmlformats.org/officeDocument/2006/relationships/customXml" Target="../ink/ink385.xml"/><Relationship Id="rId18" Type="http://schemas.openxmlformats.org/officeDocument/2006/relationships/image" Target="../media/image436.png"/><Relationship Id="rId39" Type="http://schemas.openxmlformats.org/officeDocument/2006/relationships/customXml" Target="../ink/ink398.xml"/><Relationship Id="rId34" Type="http://schemas.openxmlformats.org/officeDocument/2006/relationships/image" Target="../media/image444.png"/><Relationship Id="rId50" Type="http://schemas.openxmlformats.org/officeDocument/2006/relationships/image" Target="../media/image452.png"/><Relationship Id="rId55" Type="http://schemas.openxmlformats.org/officeDocument/2006/relationships/customXml" Target="../ink/ink406.xml"/><Relationship Id="rId76" Type="http://schemas.openxmlformats.org/officeDocument/2006/relationships/image" Target="../media/image465.png"/><Relationship Id="rId7" Type="http://schemas.openxmlformats.org/officeDocument/2006/relationships/customXml" Target="../ink/ink382.xml"/><Relationship Id="rId71" Type="http://schemas.openxmlformats.org/officeDocument/2006/relationships/customXml" Target="../ink/ink414.xml"/><Relationship Id="rId2" Type="http://schemas.openxmlformats.org/officeDocument/2006/relationships/image" Target="../media/image428.png"/><Relationship Id="rId29" Type="http://schemas.openxmlformats.org/officeDocument/2006/relationships/customXml" Target="../ink/ink393.xml"/><Relationship Id="rId24" Type="http://schemas.openxmlformats.org/officeDocument/2006/relationships/image" Target="../media/image439.png"/><Relationship Id="rId40" Type="http://schemas.openxmlformats.org/officeDocument/2006/relationships/image" Target="../media/image447.png"/><Relationship Id="rId45" Type="http://schemas.openxmlformats.org/officeDocument/2006/relationships/customXml" Target="../ink/ink401.xml"/><Relationship Id="rId66" Type="http://schemas.openxmlformats.org/officeDocument/2006/relationships/image" Target="../media/image4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3.png"/><Relationship Id="rId117" Type="http://schemas.openxmlformats.org/officeDocument/2006/relationships/customXml" Target="../ink/ink477.xml"/><Relationship Id="rId21" Type="http://schemas.openxmlformats.org/officeDocument/2006/relationships/customXml" Target="../ink/ink429.xml"/><Relationship Id="rId42" Type="http://schemas.openxmlformats.org/officeDocument/2006/relationships/image" Target="../media/image491.png"/><Relationship Id="rId47" Type="http://schemas.openxmlformats.org/officeDocument/2006/relationships/customXml" Target="../ink/ink442.xml"/><Relationship Id="rId63" Type="http://schemas.openxmlformats.org/officeDocument/2006/relationships/customXml" Target="../ink/ink450.xml"/><Relationship Id="rId68" Type="http://schemas.openxmlformats.org/officeDocument/2006/relationships/image" Target="../media/image504.png"/><Relationship Id="rId84" Type="http://schemas.openxmlformats.org/officeDocument/2006/relationships/image" Target="../media/image512.png"/><Relationship Id="rId89" Type="http://schemas.openxmlformats.org/officeDocument/2006/relationships/customXml" Target="../ink/ink463.xml"/><Relationship Id="rId112" Type="http://schemas.openxmlformats.org/officeDocument/2006/relationships/image" Target="../media/image526.png"/><Relationship Id="rId16" Type="http://schemas.openxmlformats.org/officeDocument/2006/relationships/image" Target="../media/image478.png"/><Relationship Id="rId107" Type="http://schemas.openxmlformats.org/officeDocument/2006/relationships/customXml" Target="../ink/ink472.xml"/><Relationship Id="rId11" Type="http://schemas.openxmlformats.org/officeDocument/2006/relationships/customXml" Target="../ink/ink424.xml"/><Relationship Id="rId32" Type="http://schemas.openxmlformats.org/officeDocument/2006/relationships/image" Target="../media/image486.png"/><Relationship Id="rId37" Type="http://schemas.openxmlformats.org/officeDocument/2006/relationships/customXml" Target="../ink/ink437.xml"/><Relationship Id="rId53" Type="http://schemas.openxmlformats.org/officeDocument/2006/relationships/customXml" Target="../ink/ink445.xml"/><Relationship Id="rId58" Type="http://schemas.openxmlformats.org/officeDocument/2006/relationships/image" Target="../media/image499.png"/><Relationship Id="rId74" Type="http://schemas.openxmlformats.org/officeDocument/2006/relationships/image" Target="../media/image507.png"/><Relationship Id="rId79" Type="http://schemas.openxmlformats.org/officeDocument/2006/relationships/customXml" Target="../ink/ink458.xml"/><Relationship Id="rId102" Type="http://schemas.openxmlformats.org/officeDocument/2006/relationships/image" Target="../media/image521.png"/><Relationship Id="rId123" Type="http://schemas.openxmlformats.org/officeDocument/2006/relationships/customXml" Target="../ink/ink480.xml"/><Relationship Id="rId5" Type="http://schemas.openxmlformats.org/officeDocument/2006/relationships/customXml" Target="../ink/ink421.xml"/><Relationship Id="rId90" Type="http://schemas.openxmlformats.org/officeDocument/2006/relationships/image" Target="../media/image515.png"/><Relationship Id="rId95" Type="http://schemas.openxmlformats.org/officeDocument/2006/relationships/customXml" Target="../ink/ink466.xml"/><Relationship Id="rId22" Type="http://schemas.openxmlformats.org/officeDocument/2006/relationships/image" Target="../media/image481.png"/><Relationship Id="rId27" Type="http://schemas.openxmlformats.org/officeDocument/2006/relationships/customXml" Target="../ink/ink432.xml"/><Relationship Id="rId43" Type="http://schemas.openxmlformats.org/officeDocument/2006/relationships/customXml" Target="../ink/ink440.xml"/><Relationship Id="rId48" Type="http://schemas.openxmlformats.org/officeDocument/2006/relationships/image" Target="../media/image494.png"/><Relationship Id="rId64" Type="http://schemas.openxmlformats.org/officeDocument/2006/relationships/image" Target="../media/image502.png"/><Relationship Id="rId69" Type="http://schemas.openxmlformats.org/officeDocument/2006/relationships/customXml" Target="../ink/ink453.xml"/><Relationship Id="rId113" Type="http://schemas.openxmlformats.org/officeDocument/2006/relationships/customXml" Target="../ink/ink475.xml"/><Relationship Id="rId118" Type="http://schemas.openxmlformats.org/officeDocument/2006/relationships/image" Target="../media/image529.png"/><Relationship Id="rId80" Type="http://schemas.openxmlformats.org/officeDocument/2006/relationships/image" Target="../media/image510.png"/><Relationship Id="rId85" Type="http://schemas.openxmlformats.org/officeDocument/2006/relationships/customXml" Target="../ink/ink461.xml"/><Relationship Id="rId12" Type="http://schemas.openxmlformats.org/officeDocument/2006/relationships/image" Target="../media/image476.png"/><Relationship Id="rId17" Type="http://schemas.openxmlformats.org/officeDocument/2006/relationships/customXml" Target="../ink/ink427.xml"/><Relationship Id="rId33" Type="http://schemas.openxmlformats.org/officeDocument/2006/relationships/customXml" Target="../ink/ink435.xml"/><Relationship Id="rId38" Type="http://schemas.openxmlformats.org/officeDocument/2006/relationships/image" Target="../media/image489.png"/><Relationship Id="rId59" Type="http://schemas.openxmlformats.org/officeDocument/2006/relationships/customXml" Target="../ink/ink448.xml"/><Relationship Id="rId103" Type="http://schemas.openxmlformats.org/officeDocument/2006/relationships/customXml" Target="../ink/ink470.xml"/><Relationship Id="rId108" Type="http://schemas.openxmlformats.org/officeDocument/2006/relationships/image" Target="../media/image524.png"/><Relationship Id="rId124" Type="http://schemas.openxmlformats.org/officeDocument/2006/relationships/image" Target="../media/image532.png"/><Relationship Id="rId54" Type="http://schemas.openxmlformats.org/officeDocument/2006/relationships/image" Target="../media/image497.png"/><Relationship Id="rId70" Type="http://schemas.openxmlformats.org/officeDocument/2006/relationships/image" Target="../media/image505.png"/><Relationship Id="rId75" Type="http://schemas.openxmlformats.org/officeDocument/2006/relationships/customXml" Target="../ink/ink456.xml"/><Relationship Id="rId91" Type="http://schemas.openxmlformats.org/officeDocument/2006/relationships/customXml" Target="../ink/ink464.xml"/><Relationship Id="rId96" Type="http://schemas.openxmlformats.org/officeDocument/2006/relationships/image" Target="../media/image5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3.png"/><Relationship Id="rId23" Type="http://schemas.openxmlformats.org/officeDocument/2006/relationships/customXml" Target="../ink/ink430.xml"/><Relationship Id="rId28" Type="http://schemas.openxmlformats.org/officeDocument/2006/relationships/image" Target="../media/image484.png"/><Relationship Id="rId49" Type="http://schemas.openxmlformats.org/officeDocument/2006/relationships/customXml" Target="../ink/ink443.xml"/><Relationship Id="rId114" Type="http://schemas.openxmlformats.org/officeDocument/2006/relationships/image" Target="../media/image527.png"/><Relationship Id="rId119" Type="http://schemas.openxmlformats.org/officeDocument/2006/relationships/customXml" Target="../ink/ink478.xml"/><Relationship Id="rId44" Type="http://schemas.openxmlformats.org/officeDocument/2006/relationships/image" Target="../media/image492.png"/><Relationship Id="rId60" Type="http://schemas.openxmlformats.org/officeDocument/2006/relationships/image" Target="../media/image500.png"/><Relationship Id="rId65" Type="http://schemas.openxmlformats.org/officeDocument/2006/relationships/customXml" Target="../ink/ink451.xml"/><Relationship Id="rId81" Type="http://schemas.openxmlformats.org/officeDocument/2006/relationships/customXml" Target="../ink/ink459.xml"/><Relationship Id="rId86" Type="http://schemas.openxmlformats.org/officeDocument/2006/relationships/image" Target="../media/image513.png"/><Relationship Id="rId13" Type="http://schemas.openxmlformats.org/officeDocument/2006/relationships/customXml" Target="../ink/ink425.xml"/><Relationship Id="rId18" Type="http://schemas.openxmlformats.org/officeDocument/2006/relationships/image" Target="../media/image479.png"/><Relationship Id="rId39" Type="http://schemas.openxmlformats.org/officeDocument/2006/relationships/customXml" Target="../ink/ink438.xml"/><Relationship Id="rId109" Type="http://schemas.openxmlformats.org/officeDocument/2006/relationships/customXml" Target="../ink/ink473.xml"/><Relationship Id="rId34" Type="http://schemas.openxmlformats.org/officeDocument/2006/relationships/image" Target="../media/image487.png"/><Relationship Id="rId50" Type="http://schemas.openxmlformats.org/officeDocument/2006/relationships/image" Target="../media/image495.png"/><Relationship Id="rId55" Type="http://schemas.openxmlformats.org/officeDocument/2006/relationships/customXml" Target="../ink/ink446.xml"/><Relationship Id="rId76" Type="http://schemas.openxmlformats.org/officeDocument/2006/relationships/image" Target="../media/image508.png"/><Relationship Id="rId97" Type="http://schemas.openxmlformats.org/officeDocument/2006/relationships/customXml" Target="../ink/ink467.xml"/><Relationship Id="rId104" Type="http://schemas.openxmlformats.org/officeDocument/2006/relationships/image" Target="../media/image522.png"/><Relationship Id="rId120" Type="http://schemas.openxmlformats.org/officeDocument/2006/relationships/image" Target="../media/image530.png"/><Relationship Id="rId125" Type="http://schemas.openxmlformats.org/officeDocument/2006/relationships/customXml" Target="../ink/ink481.xml"/><Relationship Id="rId7" Type="http://schemas.openxmlformats.org/officeDocument/2006/relationships/customXml" Target="../ink/ink422.xml"/><Relationship Id="rId71" Type="http://schemas.openxmlformats.org/officeDocument/2006/relationships/customXml" Target="../ink/ink454.xml"/><Relationship Id="rId92" Type="http://schemas.openxmlformats.org/officeDocument/2006/relationships/image" Target="../media/image516.png"/><Relationship Id="rId2" Type="http://schemas.openxmlformats.org/officeDocument/2006/relationships/image" Target="../media/image471.png"/><Relationship Id="rId29" Type="http://schemas.openxmlformats.org/officeDocument/2006/relationships/customXml" Target="../ink/ink433.xml"/><Relationship Id="rId24" Type="http://schemas.openxmlformats.org/officeDocument/2006/relationships/image" Target="../media/image482.png"/><Relationship Id="rId40" Type="http://schemas.openxmlformats.org/officeDocument/2006/relationships/image" Target="../media/image490.png"/><Relationship Id="rId45" Type="http://schemas.openxmlformats.org/officeDocument/2006/relationships/customXml" Target="../ink/ink441.xml"/><Relationship Id="rId66" Type="http://schemas.openxmlformats.org/officeDocument/2006/relationships/image" Target="../media/image503.png"/><Relationship Id="rId87" Type="http://schemas.openxmlformats.org/officeDocument/2006/relationships/customXml" Target="../ink/ink462.xml"/><Relationship Id="rId110" Type="http://schemas.openxmlformats.org/officeDocument/2006/relationships/image" Target="../media/image525.png"/><Relationship Id="rId115" Type="http://schemas.openxmlformats.org/officeDocument/2006/relationships/customXml" Target="../ink/ink476.xml"/><Relationship Id="rId61" Type="http://schemas.openxmlformats.org/officeDocument/2006/relationships/customXml" Target="../ink/ink449.xml"/><Relationship Id="rId82" Type="http://schemas.openxmlformats.org/officeDocument/2006/relationships/image" Target="../media/image511.png"/><Relationship Id="rId19" Type="http://schemas.openxmlformats.org/officeDocument/2006/relationships/customXml" Target="../ink/ink428.xml"/><Relationship Id="rId14" Type="http://schemas.openxmlformats.org/officeDocument/2006/relationships/image" Target="../media/image477.png"/><Relationship Id="rId30" Type="http://schemas.openxmlformats.org/officeDocument/2006/relationships/image" Target="../media/image485.png"/><Relationship Id="rId35" Type="http://schemas.openxmlformats.org/officeDocument/2006/relationships/customXml" Target="../ink/ink436.xml"/><Relationship Id="rId56" Type="http://schemas.openxmlformats.org/officeDocument/2006/relationships/image" Target="../media/image498.png"/><Relationship Id="rId77" Type="http://schemas.openxmlformats.org/officeDocument/2006/relationships/customXml" Target="../ink/ink457.xml"/><Relationship Id="rId100" Type="http://schemas.openxmlformats.org/officeDocument/2006/relationships/image" Target="../media/image520.png"/><Relationship Id="rId105" Type="http://schemas.openxmlformats.org/officeDocument/2006/relationships/customXml" Target="../ink/ink471.xml"/><Relationship Id="rId126" Type="http://schemas.openxmlformats.org/officeDocument/2006/relationships/image" Target="../media/image2710.png"/><Relationship Id="rId8" Type="http://schemas.openxmlformats.org/officeDocument/2006/relationships/image" Target="../media/image474.png"/><Relationship Id="rId51" Type="http://schemas.openxmlformats.org/officeDocument/2006/relationships/customXml" Target="../ink/ink444.xml"/><Relationship Id="rId72" Type="http://schemas.openxmlformats.org/officeDocument/2006/relationships/image" Target="../media/image506.png"/><Relationship Id="rId93" Type="http://schemas.openxmlformats.org/officeDocument/2006/relationships/customXml" Target="../ink/ink465.xml"/><Relationship Id="rId98" Type="http://schemas.openxmlformats.org/officeDocument/2006/relationships/image" Target="../media/image519.png"/><Relationship Id="rId121" Type="http://schemas.openxmlformats.org/officeDocument/2006/relationships/customXml" Target="../ink/ink479.xml"/><Relationship Id="rId3" Type="http://schemas.openxmlformats.org/officeDocument/2006/relationships/customXml" Target="../ink/ink420.xml"/><Relationship Id="rId25" Type="http://schemas.openxmlformats.org/officeDocument/2006/relationships/customXml" Target="../ink/ink431.xml"/><Relationship Id="rId46" Type="http://schemas.openxmlformats.org/officeDocument/2006/relationships/image" Target="../media/image493.png"/><Relationship Id="rId67" Type="http://schemas.openxmlformats.org/officeDocument/2006/relationships/customXml" Target="../ink/ink452.xml"/><Relationship Id="rId116" Type="http://schemas.openxmlformats.org/officeDocument/2006/relationships/image" Target="../media/image528.png"/><Relationship Id="rId20" Type="http://schemas.openxmlformats.org/officeDocument/2006/relationships/image" Target="../media/image480.png"/><Relationship Id="rId41" Type="http://schemas.openxmlformats.org/officeDocument/2006/relationships/customXml" Target="../ink/ink439.xml"/><Relationship Id="rId62" Type="http://schemas.openxmlformats.org/officeDocument/2006/relationships/image" Target="../media/image501.png"/><Relationship Id="rId83" Type="http://schemas.openxmlformats.org/officeDocument/2006/relationships/customXml" Target="../ink/ink460.xml"/><Relationship Id="rId88" Type="http://schemas.openxmlformats.org/officeDocument/2006/relationships/image" Target="../media/image514.png"/><Relationship Id="rId111" Type="http://schemas.openxmlformats.org/officeDocument/2006/relationships/customXml" Target="../ink/ink474.xml"/><Relationship Id="rId15" Type="http://schemas.openxmlformats.org/officeDocument/2006/relationships/customXml" Target="../ink/ink426.xml"/><Relationship Id="rId36" Type="http://schemas.openxmlformats.org/officeDocument/2006/relationships/image" Target="../media/image488.png"/><Relationship Id="rId57" Type="http://schemas.openxmlformats.org/officeDocument/2006/relationships/customXml" Target="../ink/ink447.xml"/><Relationship Id="rId106" Type="http://schemas.openxmlformats.org/officeDocument/2006/relationships/image" Target="../media/image523.png"/><Relationship Id="rId10" Type="http://schemas.openxmlformats.org/officeDocument/2006/relationships/image" Target="../media/image475.png"/><Relationship Id="rId31" Type="http://schemas.openxmlformats.org/officeDocument/2006/relationships/customXml" Target="../ink/ink434.xml"/><Relationship Id="rId52" Type="http://schemas.openxmlformats.org/officeDocument/2006/relationships/image" Target="../media/image496.png"/><Relationship Id="rId73" Type="http://schemas.openxmlformats.org/officeDocument/2006/relationships/customXml" Target="../ink/ink455.xml"/><Relationship Id="rId78" Type="http://schemas.openxmlformats.org/officeDocument/2006/relationships/image" Target="../media/image509.png"/><Relationship Id="rId94" Type="http://schemas.openxmlformats.org/officeDocument/2006/relationships/image" Target="../media/image517.png"/><Relationship Id="rId99" Type="http://schemas.openxmlformats.org/officeDocument/2006/relationships/customXml" Target="../ink/ink468.xml"/><Relationship Id="rId101" Type="http://schemas.openxmlformats.org/officeDocument/2006/relationships/customXml" Target="../ink/ink469.xml"/><Relationship Id="rId122" Type="http://schemas.openxmlformats.org/officeDocument/2006/relationships/image" Target="../media/image531.png"/><Relationship Id="rId4" Type="http://schemas.openxmlformats.org/officeDocument/2006/relationships/image" Target="../media/image472.png"/><Relationship Id="rId9" Type="http://schemas.openxmlformats.org/officeDocument/2006/relationships/customXml" Target="../ink/ink4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7.xml"/><Relationship Id="rId18" Type="http://schemas.openxmlformats.org/officeDocument/2006/relationships/image" Target="../media/image541.png"/><Relationship Id="rId26" Type="http://schemas.openxmlformats.org/officeDocument/2006/relationships/image" Target="../media/image545.png"/><Relationship Id="rId39" Type="http://schemas.openxmlformats.org/officeDocument/2006/relationships/image" Target="../media/image551.png"/><Relationship Id="rId21" Type="http://schemas.openxmlformats.org/officeDocument/2006/relationships/customXml" Target="../ink/ink491.xml"/><Relationship Id="rId34" Type="http://schemas.openxmlformats.org/officeDocument/2006/relationships/customXml" Target="../ink/ink498.xml"/><Relationship Id="rId42" Type="http://schemas.openxmlformats.org/officeDocument/2006/relationships/customXml" Target="../ink/ink502.xml"/><Relationship Id="rId47" Type="http://schemas.openxmlformats.org/officeDocument/2006/relationships/image" Target="../media/image555.png"/><Relationship Id="rId50" Type="http://schemas.openxmlformats.org/officeDocument/2006/relationships/customXml" Target="../ink/ink506.xml"/><Relationship Id="rId7" Type="http://schemas.openxmlformats.org/officeDocument/2006/relationships/customXml" Target="../ink/ink484.xml"/><Relationship Id="rId2" Type="http://schemas.openxmlformats.org/officeDocument/2006/relationships/image" Target="../media/image534.png"/><Relationship Id="rId16" Type="http://schemas.openxmlformats.org/officeDocument/2006/relationships/image" Target="../media/image540.png"/><Relationship Id="rId29" Type="http://schemas.openxmlformats.org/officeDocument/2006/relationships/customXml" Target="../ink/ink495.xml"/><Relationship Id="rId11" Type="http://schemas.openxmlformats.org/officeDocument/2006/relationships/customXml" Target="../ink/ink486.xml"/><Relationship Id="rId24" Type="http://schemas.openxmlformats.org/officeDocument/2006/relationships/image" Target="../media/image544.png"/><Relationship Id="rId32" Type="http://schemas.openxmlformats.org/officeDocument/2006/relationships/customXml" Target="../ink/ink497.xml"/><Relationship Id="rId37" Type="http://schemas.openxmlformats.org/officeDocument/2006/relationships/image" Target="../media/image550.png"/><Relationship Id="rId40" Type="http://schemas.openxmlformats.org/officeDocument/2006/relationships/customXml" Target="../ink/ink501.xml"/><Relationship Id="rId45" Type="http://schemas.openxmlformats.org/officeDocument/2006/relationships/image" Target="../media/image554.png"/><Relationship Id="rId5" Type="http://schemas.openxmlformats.org/officeDocument/2006/relationships/customXml" Target="../ink/ink483.xml"/><Relationship Id="rId15" Type="http://schemas.openxmlformats.org/officeDocument/2006/relationships/customXml" Target="../ink/ink488.xml"/><Relationship Id="rId23" Type="http://schemas.openxmlformats.org/officeDocument/2006/relationships/customXml" Target="../ink/ink492.xml"/><Relationship Id="rId28" Type="http://schemas.openxmlformats.org/officeDocument/2006/relationships/image" Target="../media/image546.png"/><Relationship Id="rId36" Type="http://schemas.openxmlformats.org/officeDocument/2006/relationships/customXml" Target="../ink/ink499.xml"/><Relationship Id="rId49" Type="http://schemas.openxmlformats.org/officeDocument/2006/relationships/image" Target="../media/image556.png"/><Relationship Id="rId10" Type="http://schemas.openxmlformats.org/officeDocument/2006/relationships/image" Target="../media/image2710.png"/><Relationship Id="rId19" Type="http://schemas.openxmlformats.org/officeDocument/2006/relationships/customXml" Target="../ink/ink490.xml"/><Relationship Id="rId31" Type="http://schemas.openxmlformats.org/officeDocument/2006/relationships/image" Target="../media/image547.png"/><Relationship Id="rId44" Type="http://schemas.openxmlformats.org/officeDocument/2006/relationships/customXml" Target="../ink/ink503.xml"/><Relationship Id="rId4" Type="http://schemas.openxmlformats.org/officeDocument/2006/relationships/image" Target="../media/image535.png"/><Relationship Id="rId9" Type="http://schemas.openxmlformats.org/officeDocument/2006/relationships/customXml" Target="../ink/ink485.xml"/><Relationship Id="rId14" Type="http://schemas.openxmlformats.org/officeDocument/2006/relationships/image" Target="../media/image539.png"/><Relationship Id="rId22" Type="http://schemas.openxmlformats.org/officeDocument/2006/relationships/image" Target="../media/image543.png"/><Relationship Id="rId27" Type="http://schemas.openxmlformats.org/officeDocument/2006/relationships/customXml" Target="../ink/ink494.xml"/><Relationship Id="rId30" Type="http://schemas.openxmlformats.org/officeDocument/2006/relationships/customXml" Target="../ink/ink496.xml"/><Relationship Id="rId35" Type="http://schemas.openxmlformats.org/officeDocument/2006/relationships/image" Target="../media/image549.png"/><Relationship Id="rId43" Type="http://schemas.openxmlformats.org/officeDocument/2006/relationships/image" Target="../media/image553.png"/><Relationship Id="rId48" Type="http://schemas.openxmlformats.org/officeDocument/2006/relationships/customXml" Target="../ink/ink505.xml"/><Relationship Id="rId8" Type="http://schemas.openxmlformats.org/officeDocument/2006/relationships/image" Target="../media/image537.png"/><Relationship Id="rId3" Type="http://schemas.openxmlformats.org/officeDocument/2006/relationships/customXml" Target="../ink/ink482.xml"/><Relationship Id="rId12" Type="http://schemas.openxmlformats.org/officeDocument/2006/relationships/image" Target="../media/image538.png"/><Relationship Id="rId17" Type="http://schemas.openxmlformats.org/officeDocument/2006/relationships/customXml" Target="../ink/ink489.xml"/><Relationship Id="rId25" Type="http://schemas.openxmlformats.org/officeDocument/2006/relationships/customXml" Target="../ink/ink493.xml"/><Relationship Id="rId33" Type="http://schemas.openxmlformats.org/officeDocument/2006/relationships/image" Target="../media/image548.png"/><Relationship Id="rId38" Type="http://schemas.openxmlformats.org/officeDocument/2006/relationships/customXml" Target="../ink/ink500.xml"/><Relationship Id="rId46" Type="http://schemas.openxmlformats.org/officeDocument/2006/relationships/customXml" Target="../ink/ink504.xml"/><Relationship Id="rId20" Type="http://schemas.openxmlformats.org/officeDocument/2006/relationships/image" Target="../media/image542.png"/><Relationship Id="rId41" Type="http://schemas.openxmlformats.org/officeDocument/2006/relationships/image" Target="../media/image5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8.xml"/><Relationship Id="rId21" Type="http://schemas.openxmlformats.org/officeDocument/2006/relationships/image" Target="../media/image568.png"/><Relationship Id="rId42" Type="http://schemas.openxmlformats.org/officeDocument/2006/relationships/customXml" Target="../ink/ink526.xml"/><Relationship Id="rId47" Type="http://schemas.openxmlformats.org/officeDocument/2006/relationships/image" Target="../media/image581.png"/><Relationship Id="rId63" Type="http://schemas.openxmlformats.org/officeDocument/2006/relationships/image" Target="../media/image589.png"/><Relationship Id="rId68" Type="http://schemas.openxmlformats.org/officeDocument/2006/relationships/customXml" Target="../ink/ink539.xml"/><Relationship Id="rId2" Type="http://schemas.openxmlformats.org/officeDocument/2006/relationships/image" Target="../media/image558.png"/><Relationship Id="rId16" Type="http://schemas.openxmlformats.org/officeDocument/2006/relationships/customXml" Target="../ink/ink513.xml"/><Relationship Id="rId29" Type="http://schemas.openxmlformats.org/officeDocument/2006/relationships/image" Target="../media/image572.png"/><Relationship Id="rId11" Type="http://schemas.openxmlformats.org/officeDocument/2006/relationships/image" Target="../media/image563.png"/><Relationship Id="rId24" Type="http://schemas.openxmlformats.org/officeDocument/2006/relationships/customXml" Target="../ink/ink517.xml"/><Relationship Id="rId32" Type="http://schemas.openxmlformats.org/officeDocument/2006/relationships/customXml" Target="../ink/ink521.xml"/><Relationship Id="rId37" Type="http://schemas.openxmlformats.org/officeDocument/2006/relationships/image" Target="../media/image576.png"/><Relationship Id="rId40" Type="http://schemas.openxmlformats.org/officeDocument/2006/relationships/customXml" Target="../ink/ink525.xml"/><Relationship Id="rId45" Type="http://schemas.openxmlformats.org/officeDocument/2006/relationships/image" Target="../media/image580.png"/><Relationship Id="rId53" Type="http://schemas.openxmlformats.org/officeDocument/2006/relationships/image" Target="../media/image584.png"/><Relationship Id="rId58" Type="http://schemas.openxmlformats.org/officeDocument/2006/relationships/customXml" Target="../ink/ink534.xml"/><Relationship Id="rId66" Type="http://schemas.openxmlformats.org/officeDocument/2006/relationships/customXml" Target="../ink/ink538.xml"/><Relationship Id="rId5" Type="http://schemas.openxmlformats.org/officeDocument/2006/relationships/image" Target="../media/image560.png"/><Relationship Id="rId61" Type="http://schemas.openxmlformats.org/officeDocument/2006/relationships/image" Target="../media/image588.png"/><Relationship Id="rId19" Type="http://schemas.openxmlformats.org/officeDocument/2006/relationships/image" Target="../media/image567.png"/><Relationship Id="rId14" Type="http://schemas.openxmlformats.org/officeDocument/2006/relationships/customXml" Target="../ink/ink512.xml"/><Relationship Id="rId22" Type="http://schemas.openxmlformats.org/officeDocument/2006/relationships/customXml" Target="../ink/ink516.xml"/><Relationship Id="rId27" Type="http://schemas.openxmlformats.org/officeDocument/2006/relationships/image" Target="../media/image571.png"/><Relationship Id="rId30" Type="http://schemas.openxmlformats.org/officeDocument/2006/relationships/customXml" Target="../ink/ink520.xml"/><Relationship Id="rId35" Type="http://schemas.openxmlformats.org/officeDocument/2006/relationships/image" Target="../media/image575.png"/><Relationship Id="rId43" Type="http://schemas.openxmlformats.org/officeDocument/2006/relationships/image" Target="../media/image579.png"/><Relationship Id="rId48" Type="http://schemas.openxmlformats.org/officeDocument/2006/relationships/customXml" Target="../ink/ink529.xml"/><Relationship Id="rId56" Type="http://schemas.openxmlformats.org/officeDocument/2006/relationships/customXml" Target="../ink/ink533.xml"/><Relationship Id="rId64" Type="http://schemas.openxmlformats.org/officeDocument/2006/relationships/customXml" Target="../ink/ink537.xml"/><Relationship Id="rId69" Type="http://schemas.openxmlformats.org/officeDocument/2006/relationships/image" Target="../media/image592.png"/><Relationship Id="rId8" Type="http://schemas.openxmlformats.org/officeDocument/2006/relationships/customXml" Target="../ink/ink509.xml"/><Relationship Id="rId51" Type="http://schemas.openxmlformats.org/officeDocument/2006/relationships/image" Target="../media/image583.png"/><Relationship Id="rId72" Type="http://schemas.openxmlformats.org/officeDocument/2006/relationships/customXml" Target="../ink/ink541.xml"/><Relationship Id="rId3" Type="http://schemas.openxmlformats.org/officeDocument/2006/relationships/image" Target="../media/image559.png"/><Relationship Id="rId12" Type="http://schemas.openxmlformats.org/officeDocument/2006/relationships/customXml" Target="../ink/ink511.xml"/><Relationship Id="rId17" Type="http://schemas.openxmlformats.org/officeDocument/2006/relationships/image" Target="../media/image566.png"/><Relationship Id="rId25" Type="http://schemas.openxmlformats.org/officeDocument/2006/relationships/image" Target="../media/image570.png"/><Relationship Id="rId33" Type="http://schemas.openxmlformats.org/officeDocument/2006/relationships/image" Target="../media/image574.png"/><Relationship Id="rId38" Type="http://schemas.openxmlformats.org/officeDocument/2006/relationships/customXml" Target="../ink/ink524.xml"/><Relationship Id="rId46" Type="http://schemas.openxmlformats.org/officeDocument/2006/relationships/customXml" Target="../ink/ink528.xml"/><Relationship Id="rId59" Type="http://schemas.openxmlformats.org/officeDocument/2006/relationships/image" Target="../media/image587.png"/><Relationship Id="rId67" Type="http://schemas.openxmlformats.org/officeDocument/2006/relationships/image" Target="../media/image591.png"/><Relationship Id="rId20" Type="http://schemas.openxmlformats.org/officeDocument/2006/relationships/customXml" Target="../ink/ink515.xml"/><Relationship Id="rId41" Type="http://schemas.openxmlformats.org/officeDocument/2006/relationships/image" Target="../media/image578.png"/><Relationship Id="rId54" Type="http://schemas.openxmlformats.org/officeDocument/2006/relationships/customXml" Target="../ink/ink532.xml"/><Relationship Id="rId62" Type="http://schemas.openxmlformats.org/officeDocument/2006/relationships/customXml" Target="../ink/ink536.xml"/><Relationship Id="rId70" Type="http://schemas.openxmlformats.org/officeDocument/2006/relationships/customXml" Target="../ink/ink54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8.xml"/><Relationship Id="rId15" Type="http://schemas.openxmlformats.org/officeDocument/2006/relationships/image" Target="../media/image565.png"/><Relationship Id="rId23" Type="http://schemas.openxmlformats.org/officeDocument/2006/relationships/image" Target="../media/image569.png"/><Relationship Id="rId28" Type="http://schemas.openxmlformats.org/officeDocument/2006/relationships/customXml" Target="../ink/ink519.xml"/><Relationship Id="rId36" Type="http://schemas.openxmlformats.org/officeDocument/2006/relationships/customXml" Target="../ink/ink523.xml"/><Relationship Id="rId49" Type="http://schemas.openxmlformats.org/officeDocument/2006/relationships/image" Target="../media/image582.png"/><Relationship Id="rId57" Type="http://schemas.openxmlformats.org/officeDocument/2006/relationships/image" Target="../media/image586.png"/><Relationship Id="rId10" Type="http://schemas.openxmlformats.org/officeDocument/2006/relationships/customXml" Target="../ink/ink510.xml"/><Relationship Id="rId31" Type="http://schemas.openxmlformats.org/officeDocument/2006/relationships/image" Target="../media/image573.png"/><Relationship Id="rId44" Type="http://schemas.openxmlformats.org/officeDocument/2006/relationships/customXml" Target="../ink/ink527.xml"/><Relationship Id="rId52" Type="http://schemas.openxmlformats.org/officeDocument/2006/relationships/customXml" Target="../ink/ink531.xml"/><Relationship Id="rId60" Type="http://schemas.openxmlformats.org/officeDocument/2006/relationships/customXml" Target="../ink/ink535.xml"/><Relationship Id="rId65" Type="http://schemas.openxmlformats.org/officeDocument/2006/relationships/image" Target="../media/image590.png"/><Relationship Id="rId73" Type="http://schemas.openxmlformats.org/officeDocument/2006/relationships/image" Target="../media/image2710.png"/><Relationship Id="rId4" Type="http://schemas.openxmlformats.org/officeDocument/2006/relationships/customXml" Target="../ink/ink507.xml"/><Relationship Id="rId9" Type="http://schemas.openxmlformats.org/officeDocument/2006/relationships/image" Target="../media/image562.png"/><Relationship Id="rId13" Type="http://schemas.openxmlformats.org/officeDocument/2006/relationships/image" Target="../media/image564.png"/><Relationship Id="rId18" Type="http://schemas.openxmlformats.org/officeDocument/2006/relationships/customXml" Target="../ink/ink514.xml"/><Relationship Id="rId39" Type="http://schemas.openxmlformats.org/officeDocument/2006/relationships/image" Target="../media/image577.png"/><Relationship Id="rId34" Type="http://schemas.openxmlformats.org/officeDocument/2006/relationships/customXml" Target="../ink/ink522.xml"/><Relationship Id="rId50" Type="http://schemas.openxmlformats.org/officeDocument/2006/relationships/customXml" Target="../ink/ink530.xml"/><Relationship Id="rId55" Type="http://schemas.openxmlformats.org/officeDocument/2006/relationships/image" Target="../media/image585.png"/><Relationship Id="rId7" Type="http://schemas.openxmlformats.org/officeDocument/2006/relationships/image" Target="../media/image561.png"/><Relationship Id="rId71" Type="http://schemas.openxmlformats.org/officeDocument/2006/relationships/image" Target="../media/image593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9.xml"/><Relationship Id="rId21" Type="http://schemas.openxmlformats.org/officeDocument/2006/relationships/customXml" Target="../ink/ink551.xml"/><Relationship Id="rId42" Type="http://schemas.openxmlformats.org/officeDocument/2006/relationships/image" Target="../media/image613.png"/><Relationship Id="rId63" Type="http://schemas.openxmlformats.org/officeDocument/2006/relationships/customXml" Target="../ink/ink572.xml"/><Relationship Id="rId84" Type="http://schemas.openxmlformats.org/officeDocument/2006/relationships/image" Target="../media/image633.png"/><Relationship Id="rId138" Type="http://schemas.openxmlformats.org/officeDocument/2006/relationships/image" Target="../media/image659.png"/><Relationship Id="rId159" Type="http://schemas.openxmlformats.org/officeDocument/2006/relationships/customXml" Target="../ink/ink620.xml"/><Relationship Id="rId170" Type="http://schemas.openxmlformats.org/officeDocument/2006/relationships/image" Target="../media/image674.png"/><Relationship Id="rId191" Type="http://schemas.openxmlformats.org/officeDocument/2006/relationships/customXml" Target="../ink/ink636.xml"/><Relationship Id="rId205" Type="http://schemas.openxmlformats.org/officeDocument/2006/relationships/customXml" Target="../ink/ink643.xml"/><Relationship Id="rId107" Type="http://schemas.openxmlformats.org/officeDocument/2006/relationships/customXml" Target="../ink/ink594.xml"/><Relationship Id="rId11" Type="http://schemas.openxmlformats.org/officeDocument/2006/relationships/customXml" Target="../ink/ink546.xml"/><Relationship Id="rId32" Type="http://schemas.openxmlformats.org/officeDocument/2006/relationships/image" Target="../media/image608.png"/><Relationship Id="rId53" Type="http://schemas.openxmlformats.org/officeDocument/2006/relationships/customXml" Target="../ink/ink567.xml"/><Relationship Id="rId74" Type="http://schemas.openxmlformats.org/officeDocument/2006/relationships/image" Target="../media/image628.png"/><Relationship Id="rId128" Type="http://schemas.openxmlformats.org/officeDocument/2006/relationships/image" Target="../media/image654.png"/><Relationship Id="rId149" Type="http://schemas.openxmlformats.org/officeDocument/2006/relationships/customXml" Target="../ink/ink615.xml"/><Relationship Id="rId5" Type="http://schemas.openxmlformats.org/officeDocument/2006/relationships/customXml" Target="../ink/ink543.xml"/><Relationship Id="rId95" Type="http://schemas.openxmlformats.org/officeDocument/2006/relationships/customXml" Target="../ink/ink588.xml"/><Relationship Id="rId160" Type="http://schemas.openxmlformats.org/officeDocument/2006/relationships/image" Target="../media/image670.png"/><Relationship Id="rId181" Type="http://schemas.openxmlformats.org/officeDocument/2006/relationships/customXml" Target="../ink/ink631.xml"/><Relationship Id="rId22" Type="http://schemas.openxmlformats.org/officeDocument/2006/relationships/image" Target="../media/image603.png"/><Relationship Id="rId43" Type="http://schemas.openxmlformats.org/officeDocument/2006/relationships/customXml" Target="../ink/ink562.xml"/><Relationship Id="rId64" Type="http://schemas.openxmlformats.org/officeDocument/2006/relationships/image" Target="../media/image624.png"/><Relationship Id="rId118" Type="http://schemas.openxmlformats.org/officeDocument/2006/relationships/image" Target="../media/image650.png"/><Relationship Id="rId139" Type="http://schemas.openxmlformats.org/officeDocument/2006/relationships/customXml" Target="../ink/ink610.xml"/><Relationship Id="rId85" Type="http://schemas.openxmlformats.org/officeDocument/2006/relationships/customXml" Target="../ink/ink583.xml"/><Relationship Id="rId150" Type="http://schemas.openxmlformats.org/officeDocument/2006/relationships/image" Target="../media/image665.png"/><Relationship Id="rId171" Type="http://schemas.openxmlformats.org/officeDocument/2006/relationships/customXml" Target="../ink/ink626.xml"/><Relationship Id="rId192" Type="http://schemas.openxmlformats.org/officeDocument/2006/relationships/image" Target="../media/image685.png"/><Relationship Id="rId206" Type="http://schemas.openxmlformats.org/officeDocument/2006/relationships/image" Target="../media/image692.png"/><Relationship Id="rId12" Type="http://schemas.openxmlformats.org/officeDocument/2006/relationships/image" Target="../media/image598.png"/><Relationship Id="rId33" Type="http://schemas.openxmlformats.org/officeDocument/2006/relationships/customXml" Target="../ink/ink557.xml"/><Relationship Id="rId108" Type="http://schemas.openxmlformats.org/officeDocument/2006/relationships/image" Target="../media/image645.png"/><Relationship Id="rId129" Type="http://schemas.openxmlformats.org/officeDocument/2006/relationships/customXml" Target="../ink/ink605.xml"/><Relationship Id="rId54" Type="http://schemas.openxmlformats.org/officeDocument/2006/relationships/image" Target="../media/image619.png"/><Relationship Id="rId75" Type="http://schemas.openxmlformats.org/officeDocument/2006/relationships/customXml" Target="../ink/ink578.xml"/><Relationship Id="rId96" Type="http://schemas.openxmlformats.org/officeDocument/2006/relationships/image" Target="../media/image639.png"/><Relationship Id="rId140" Type="http://schemas.openxmlformats.org/officeDocument/2006/relationships/image" Target="../media/image660.png"/><Relationship Id="rId161" Type="http://schemas.openxmlformats.org/officeDocument/2006/relationships/customXml" Target="../ink/ink621.xml"/><Relationship Id="rId182" Type="http://schemas.openxmlformats.org/officeDocument/2006/relationships/image" Target="../media/image680.png"/><Relationship Id="rId6" Type="http://schemas.openxmlformats.org/officeDocument/2006/relationships/image" Target="../media/image595.png"/><Relationship Id="rId23" Type="http://schemas.openxmlformats.org/officeDocument/2006/relationships/customXml" Target="../ink/ink552.xml"/><Relationship Id="rId119" Type="http://schemas.openxmlformats.org/officeDocument/2006/relationships/customXml" Target="../ink/ink600.xml"/><Relationship Id="rId44" Type="http://schemas.openxmlformats.org/officeDocument/2006/relationships/image" Target="../media/image614.png"/><Relationship Id="rId65" Type="http://schemas.openxmlformats.org/officeDocument/2006/relationships/customXml" Target="../ink/ink573.xml"/><Relationship Id="rId86" Type="http://schemas.openxmlformats.org/officeDocument/2006/relationships/image" Target="../media/image634.png"/><Relationship Id="rId130" Type="http://schemas.openxmlformats.org/officeDocument/2006/relationships/image" Target="../media/image655.png"/><Relationship Id="rId151" Type="http://schemas.openxmlformats.org/officeDocument/2006/relationships/customXml" Target="../ink/ink616.xml"/><Relationship Id="rId172" Type="http://schemas.openxmlformats.org/officeDocument/2006/relationships/image" Target="../media/image675.png"/><Relationship Id="rId193" Type="http://schemas.openxmlformats.org/officeDocument/2006/relationships/customXml" Target="../ink/ink637.xml"/><Relationship Id="rId207" Type="http://schemas.openxmlformats.org/officeDocument/2006/relationships/customXml" Target="../ink/ink644.xml"/><Relationship Id="rId13" Type="http://schemas.openxmlformats.org/officeDocument/2006/relationships/customXml" Target="../ink/ink547.xml"/><Relationship Id="rId109" Type="http://schemas.openxmlformats.org/officeDocument/2006/relationships/customXml" Target="../ink/ink595.xml"/><Relationship Id="rId34" Type="http://schemas.openxmlformats.org/officeDocument/2006/relationships/image" Target="../media/image609.png"/><Relationship Id="rId55" Type="http://schemas.openxmlformats.org/officeDocument/2006/relationships/customXml" Target="../ink/ink568.xml"/><Relationship Id="rId76" Type="http://schemas.openxmlformats.org/officeDocument/2006/relationships/image" Target="../media/image629.png"/><Relationship Id="rId97" Type="http://schemas.openxmlformats.org/officeDocument/2006/relationships/customXml" Target="../ink/ink589.xml"/><Relationship Id="rId120" Type="http://schemas.openxmlformats.org/officeDocument/2006/relationships/image" Target="../media/image651.png"/><Relationship Id="rId141" Type="http://schemas.openxmlformats.org/officeDocument/2006/relationships/customXml" Target="../ink/ink611.xml"/><Relationship Id="rId7" Type="http://schemas.openxmlformats.org/officeDocument/2006/relationships/customXml" Target="../ink/ink544.xml"/><Relationship Id="rId162" Type="http://schemas.openxmlformats.org/officeDocument/2006/relationships/image" Target="../media/image671.png"/><Relationship Id="rId183" Type="http://schemas.openxmlformats.org/officeDocument/2006/relationships/customXml" Target="../ink/ink632.xml"/><Relationship Id="rId24" Type="http://schemas.openxmlformats.org/officeDocument/2006/relationships/image" Target="../media/image604.png"/><Relationship Id="rId45" Type="http://schemas.openxmlformats.org/officeDocument/2006/relationships/customXml" Target="../ink/ink563.xml"/><Relationship Id="rId66" Type="http://schemas.openxmlformats.org/officeDocument/2006/relationships/image" Target="../media/image625.png"/><Relationship Id="rId87" Type="http://schemas.openxmlformats.org/officeDocument/2006/relationships/customXml" Target="../ink/ink584.xml"/><Relationship Id="rId110" Type="http://schemas.openxmlformats.org/officeDocument/2006/relationships/image" Target="../media/image646.png"/><Relationship Id="rId131" Type="http://schemas.openxmlformats.org/officeDocument/2006/relationships/customXml" Target="../ink/ink606.xml"/><Relationship Id="rId61" Type="http://schemas.openxmlformats.org/officeDocument/2006/relationships/customXml" Target="../ink/ink571.xml"/><Relationship Id="rId82" Type="http://schemas.openxmlformats.org/officeDocument/2006/relationships/image" Target="../media/image632.png"/><Relationship Id="rId152" Type="http://schemas.openxmlformats.org/officeDocument/2006/relationships/image" Target="../media/image666.png"/><Relationship Id="rId173" Type="http://schemas.openxmlformats.org/officeDocument/2006/relationships/customXml" Target="../ink/ink627.xml"/><Relationship Id="rId194" Type="http://schemas.openxmlformats.org/officeDocument/2006/relationships/image" Target="../media/image686.png"/><Relationship Id="rId199" Type="http://schemas.openxmlformats.org/officeDocument/2006/relationships/customXml" Target="../ink/ink640.xml"/><Relationship Id="rId203" Type="http://schemas.openxmlformats.org/officeDocument/2006/relationships/customXml" Target="../ink/ink642.xml"/><Relationship Id="rId208" Type="http://schemas.openxmlformats.org/officeDocument/2006/relationships/image" Target="../media/image693.png"/><Relationship Id="rId19" Type="http://schemas.openxmlformats.org/officeDocument/2006/relationships/customXml" Target="../ink/ink550.xml"/><Relationship Id="rId14" Type="http://schemas.openxmlformats.org/officeDocument/2006/relationships/image" Target="../media/image599.png"/><Relationship Id="rId30" Type="http://schemas.openxmlformats.org/officeDocument/2006/relationships/image" Target="../media/image607.png"/><Relationship Id="rId35" Type="http://schemas.openxmlformats.org/officeDocument/2006/relationships/customXml" Target="../ink/ink558.xml"/><Relationship Id="rId56" Type="http://schemas.openxmlformats.org/officeDocument/2006/relationships/image" Target="../media/image620.png"/><Relationship Id="rId77" Type="http://schemas.openxmlformats.org/officeDocument/2006/relationships/customXml" Target="../ink/ink579.xml"/><Relationship Id="rId100" Type="http://schemas.openxmlformats.org/officeDocument/2006/relationships/image" Target="../media/image641.png"/><Relationship Id="rId105" Type="http://schemas.openxmlformats.org/officeDocument/2006/relationships/customXml" Target="../ink/ink593.xml"/><Relationship Id="rId126" Type="http://schemas.openxmlformats.org/officeDocument/2006/relationships/image" Target="../media/image355.png"/><Relationship Id="rId147" Type="http://schemas.openxmlformats.org/officeDocument/2006/relationships/customXml" Target="../ink/ink614.xml"/><Relationship Id="rId168" Type="http://schemas.openxmlformats.org/officeDocument/2006/relationships/image" Target="../media/image673.png"/><Relationship Id="rId8" Type="http://schemas.openxmlformats.org/officeDocument/2006/relationships/image" Target="../media/image596.png"/><Relationship Id="rId51" Type="http://schemas.openxmlformats.org/officeDocument/2006/relationships/customXml" Target="../ink/ink566.xml"/><Relationship Id="rId72" Type="http://schemas.openxmlformats.org/officeDocument/2006/relationships/image" Target="../media/image627.png"/><Relationship Id="rId93" Type="http://schemas.openxmlformats.org/officeDocument/2006/relationships/customXml" Target="../ink/ink587.xml"/><Relationship Id="rId98" Type="http://schemas.openxmlformats.org/officeDocument/2006/relationships/image" Target="../media/image640.png"/><Relationship Id="rId121" Type="http://schemas.openxmlformats.org/officeDocument/2006/relationships/customXml" Target="../ink/ink601.xml"/><Relationship Id="rId142" Type="http://schemas.openxmlformats.org/officeDocument/2006/relationships/image" Target="../media/image661.png"/><Relationship Id="rId163" Type="http://schemas.openxmlformats.org/officeDocument/2006/relationships/customXml" Target="../ink/ink622.xml"/><Relationship Id="rId184" Type="http://schemas.openxmlformats.org/officeDocument/2006/relationships/image" Target="../media/image681.png"/><Relationship Id="rId189" Type="http://schemas.openxmlformats.org/officeDocument/2006/relationships/customXml" Target="../ink/ink635.xml"/><Relationship Id="rId3" Type="http://schemas.openxmlformats.org/officeDocument/2006/relationships/customXml" Target="../ink/ink542.xml"/><Relationship Id="rId25" Type="http://schemas.openxmlformats.org/officeDocument/2006/relationships/customXml" Target="../ink/ink553.xml"/><Relationship Id="rId46" Type="http://schemas.openxmlformats.org/officeDocument/2006/relationships/image" Target="../media/image615.png"/><Relationship Id="rId67" Type="http://schemas.openxmlformats.org/officeDocument/2006/relationships/customXml" Target="../ink/ink574.xml"/><Relationship Id="rId116" Type="http://schemas.openxmlformats.org/officeDocument/2006/relationships/image" Target="../media/image649.png"/><Relationship Id="rId137" Type="http://schemas.openxmlformats.org/officeDocument/2006/relationships/customXml" Target="../ink/ink609.xml"/><Relationship Id="rId158" Type="http://schemas.openxmlformats.org/officeDocument/2006/relationships/image" Target="../media/image669.png"/><Relationship Id="rId20" Type="http://schemas.openxmlformats.org/officeDocument/2006/relationships/image" Target="../media/image602.png"/><Relationship Id="rId41" Type="http://schemas.openxmlformats.org/officeDocument/2006/relationships/customXml" Target="../ink/ink561.xml"/><Relationship Id="rId62" Type="http://schemas.openxmlformats.org/officeDocument/2006/relationships/image" Target="../media/image623.png"/><Relationship Id="rId83" Type="http://schemas.openxmlformats.org/officeDocument/2006/relationships/customXml" Target="../ink/ink582.xml"/><Relationship Id="rId88" Type="http://schemas.openxmlformats.org/officeDocument/2006/relationships/image" Target="../media/image635.png"/><Relationship Id="rId111" Type="http://schemas.openxmlformats.org/officeDocument/2006/relationships/customXml" Target="../ink/ink596.xml"/><Relationship Id="rId132" Type="http://schemas.openxmlformats.org/officeDocument/2006/relationships/image" Target="../media/image656.png"/><Relationship Id="rId153" Type="http://schemas.openxmlformats.org/officeDocument/2006/relationships/customXml" Target="../ink/ink617.xml"/><Relationship Id="rId174" Type="http://schemas.openxmlformats.org/officeDocument/2006/relationships/image" Target="../media/image676.png"/><Relationship Id="rId179" Type="http://schemas.openxmlformats.org/officeDocument/2006/relationships/customXml" Target="../ink/ink630.xml"/><Relationship Id="rId195" Type="http://schemas.openxmlformats.org/officeDocument/2006/relationships/customXml" Target="../ink/ink638.xml"/><Relationship Id="rId209" Type="http://schemas.openxmlformats.org/officeDocument/2006/relationships/customXml" Target="../ink/ink645.xml"/><Relationship Id="rId190" Type="http://schemas.openxmlformats.org/officeDocument/2006/relationships/image" Target="../media/image684.png"/><Relationship Id="rId204" Type="http://schemas.openxmlformats.org/officeDocument/2006/relationships/image" Target="../media/image691.png"/><Relationship Id="rId15" Type="http://schemas.openxmlformats.org/officeDocument/2006/relationships/customXml" Target="../ink/ink548.xml"/><Relationship Id="rId36" Type="http://schemas.openxmlformats.org/officeDocument/2006/relationships/image" Target="../media/image610.png"/><Relationship Id="rId57" Type="http://schemas.openxmlformats.org/officeDocument/2006/relationships/customXml" Target="../ink/ink569.xml"/><Relationship Id="rId106" Type="http://schemas.openxmlformats.org/officeDocument/2006/relationships/image" Target="../media/image644.png"/><Relationship Id="rId127" Type="http://schemas.openxmlformats.org/officeDocument/2006/relationships/customXml" Target="../ink/ink604.xml"/><Relationship Id="rId10" Type="http://schemas.openxmlformats.org/officeDocument/2006/relationships/image" Target="../media/image597.png"/><Relationship Id="rId31" Type="http://schemas.openxmlformats.org/officeDocument/2006/relationships/customXml" Target="../ink/ink556.xml"/><Relationship Id="rId52" Type="http://schemas.openxmlformats.org/officeDocument/2006/relationships/image" Target="../media/image618.png"/><Relationship Id="rId73" Type="http://schemas.openxmlformats.org/officeDocument/2006/relationships/customXml" Target="../ink/ink577.xml"/><Relationship Id="rId78" Type="http://schemas.openxmlformats.org/officeDocument/2006/relationships/image" Target="../media/image630.png"/><Relationship Id="rId94" Type="http://schemas.openxmlformats.org/officeDocument/2006/relationships/image" Target="../media/image638.png"/><Relationship Id="rId99" Type="http://schemas.openxmlformats.org/officeDocument/2006/relationships/customXml" Target="../ink/ink590.xml"/><Relationship Id="rId101" Type="http://schemas.openxmlformats.org/officeDocument/2006/relationships/customXml" Target="../ink/ink591.xml"/><Relationship Id="rId122" Type="http://schemas.openxmlformats.org/officeDocument/2006/relationships/image" Target="../media/image652.png"/><Relationship Id="rId143" Type="http://schemas.openxmlformats.org/officeDocument/2006/relationships/customXml" Target="../ink/ink612.xml"/><Relationship Id="rId148" Type="http://schemas.openxmlformats.org/officeDocument/2006/relationships/image" Target="../media/image664.png"/><Relationship Id="rId164" Type="http://schemas.openxmlformats.org/officeDocument/2006/relationships/image" Target="../media/image672.png"/><Relationship Id="rId169" Type="http://schemas.openxmlformats.org/officeDocument/2006/relationships/customXml" Target="../ink/ink625.xml"/><Relationship Id="rId185" Type="http://schemas.openxmlformats.org/officeDocument/2006/relationships/customXml" Target="../ink/ink633.xml"/><Relationship Id="rId4" Type="http://schemas.openxmlformats.org/officeDocument/2006/relationships/image" Target="../media/image429.png"/><Relationship Id="rId9" Type="http://schemas.openxmlformats.org/officeDocument/2006/relationships/customXml" Target="../ink/ink545.xml"/><Relationship Id="rId180" Type="http://schemas.openxmlformats.org/officeDocument/2006/relationships/image" Target="../media/image679.png"/><Relationship Id="rId210" Type="http://schemas.openxmlformats.org/officeDocument/2006/relationships/image" Target="../media/image694.png"/><Relationship Id="rId26" Type="http://schemas.openxmlformats.org/officeDocument/2006/relationships/image" Target="../media/image605.png"/><Relationship Id="rId47" Type="http://schemas.openxmlformats.org/officeDocument/2006/relationships/customXml" Target="../ink/ink564.xml"/><Relationship Id="rId68" Type="http://schemas.openxmlformats.org/officeDocument/2006/relationships/image" Target="../media/image2710.png"/><Relationship Id="rId89" Type="http://schemas.openxmlformats.org/officeDocument/2006/relationships/customXml" Target="../ink/ink585.xml"/><Relationship Id="rId112" Type="http://schemas.openxmlformats.org/officeDocument/2006/relationships/image" Target="../media/image647.png"/><Relationship Id="rId133" Type="http://schemas.openxmlformats.org/officeDocument/2006/relationships/customXml" Target="../ink/ink607.xml"/><Relationship Id="rId154" Type="http://schemas.openxmlformats.org/officeDocument/2006/relationships/image" Target="../media/image667.png"/><Relationship Id="rId175" Type="http://schemas.openxmlformats.org/officeDocument/2006/relationships/customXml" Target="../ink/ink628.xml"/><Relationship Id="rId196" Type="http://schemas.openxmlformats.org/officeDocument/2006/relationships/image" Target="../media/image687.png"/><Relationship Id="rId200" Type="http://schemas.openxmlformats.org/officeDocument/2006/relationships/image" Target="../media/image689.png"/><Relationship Id="rId16" Type="http://schemas.openxmlformats.org/officeDocument/2006/relationships/image" Target="../media/image600.png"/><Relationship Id="rId37" Type="http://schemas.openxmlformats.org/officeDocument/2006/relationships/customXml" Target="../ink/ink559.xml"/><Relationship Id="rId58" Type="http://schemas.openxmlformats.org/officeDocument/2006/relationships/image" Target="../media/image621.png"/><Relationship Id="rId79" Type="http://schemas.openxmlformats.org/officeDocument/2006/relationships/customXml" Target="../ink/ink580.xml"/><Relationship Id="rId102" Type="http://schemas.openxmlformats.org/officeDocument/2006/relationships/image" Target="../media/image642.png"/><Relationship Id="rId123" Type="http://schemas.openxmlformats.org/officeDocument/2006/relationships/customXml" Target="../ink/ink602.xml"/><Relationship Id="rId144" Type="http://schemas.openxmlformats.org/officeDocument/2006/relationships/image" Target="../media/image662.png"/><Relationship Id="rId90" Type="http://schemas.openxmlformats.org/officeDocument/2006/relationships/image" Target="../media/image636.png"/><Relationship Id="rId165" Type="http://schemas.openxmlformats.org/officeDocument/2006/relationships/customXml" Target="../ink/ink623.xml"/><Relationship Id="rId186" Type="http://schemas.openxmlformats.org/officeDocument/2006/relationships/image" Target="../media/image682.png"/><Relationship Id="rId27" Type="http://schemas.openxmlformats.org/officeDocument/2006/relationships/customXml" Target="../ink/ink554.xml"/><Relationship Id="rId48" Type="http://schemas.openxmlformats.org/officeDocument/2006/relationships/image" Target="../media/image616.png"/><Relationship Id="rId69" Type="http://schemas.openxmlformats.org/officeDocument/2006/relationships/customXml" Target="../ink/ink575.xml"/><Relationship Id="rId113" Type="http://schemas.openxmlformats.org/officeDocument/2006/relationships/customXml" Target="../ink/ink597.xml"/><Relationship Id="rId134" Type="http://schemas.openxmlformats.org/officeDocument/2006/relationships/image" Target="../media/image657.png"/><Relationship Id="rId80" Type="http://schemas.openxmlformats.org/officeDocument/2006/relationships/image" Target="../media/image631.png"/><Relationship Id="rId155" Type="http://schemas.openxmlformats.org/officeDocument/2006/relationships/customXml" Target="../ink/ink618.xml"/><Relationship Id="rId176" Type="http://schemas.openxmlformats.org/officeDocument/2006/relationships/image" Target="../media/image677.png"/><Relationship Id="rId197" Type="http://schemas.openxmlformats.org/officeDocument/2006/relationships/customXml" Target="../ink/ink639.xml"/><Relationship Id="rId201" Type="http://schemas.openxmlformats.org/officeDocument/2006/relationships/customXml" Target="../ink/ink641.xml"/><Relationship Id="rId17" Type="http://schemas.openxmlformats.org/officeDocument/2006/relationships/customXml" Target="../ink/ink549.xml"/><Relationship Id="rId38" Type="http://schemas.openxmlformats.org/officeDocument/2006/relationships/image" Target="../media/image611.png"/><Relationship Id="rId59" Type="http://schemas.openxmlformats.org/officeDocument/2006/relationships/customXml" Target="../ink/ink570.xml"/><Relationship Id="rId103" Type="http://schemas.openxmlformats.org/officeDocument/2006/relationships/customXml" Target="../ink/ink592.xml"/><Relationship Id="rId124" Type="http://schemas.openxmlformats.org/officeDocument/2006/relationships/image" Target="../media/image653.png"/><Relationship Id="rId70" Type="http://schemas.openxmlformats.org/officeDocument/2006/relationships/image" Target="../media/image626.png"/><Relationship Id="rId91" Type="http://schemas.openxmlformats.org/officeDocument/2006/relationships/customXml" Target="../ink/ink586.xml"/><Relationship Id="rId145" Type="http://schemas.openxmlformats.org/officeDocument/2006/relationships/customXml" Target="../ink/ink613.xml"/><Relationship Id="rId166" Type="http://schemas.openxmlformats.org/officeDocument/2006/relationships/image" Target="../media/image426.png"/><Relationship Id="rId187" Type="http://schemas.openxmlformats.org/officeDocument/2006/relationships/customXml" Target="../ink/ink634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606.png"/><Relationship Id="rId49" Type="http://schemas.openxmlformats.org/officeDocument/2006/relationships/customXml" Target="../ink/ink565.xml"/><Relationship Id="rId114" Type="http://schemas.openxmlformats.org/officeDocument/2006/relationships/image" Target="../media/image648.png"/><Relationship Id="rId60" Type="http://schemas.openxmlformats.org/officeDocument/2006/relationships/image" Target="../media/image622.png"/><Relationship Id="rId81" Type="http://schemas.openxmlformats.org/officeDocument/2006/relationships/customXml" Target="../ink/ink581.xml"/><Relationship Id="rId135" Type="http://schemas.openxmlformats.org/officeDocument/2006/relationships/customXml" Target="../ink/ink608.xml"/><Relationship Id="rId156" Type="http://schemas.openxmlformats.org/officeDocument/2006/relationships/image" Target="../media/image668.png"/><Relationship Id="rId177" Type="http://schemas.openxmlformats.org/officeDocument/2006/relationships/customXml" Target="../ink/ink629.xml"/><Relationship Id="rId198" Type="http://schemas.openxmlformats.org/officeDocument/2006/relationships/image" Target="../media/image688.png"/><Relationship Id="rId202" Type="http://schemas.openxmlformats.org/officeDocument/2006/relationships/image" Target="../media/image690.png"/><Relationship Id="rId18" Type="http://schemas.openxmlformats.org/officeDocument/2006/relationships/image" Target="../media/image601.png"/><Relationship Id="rId39" Type="http://schemas.openxmlformats.org/officeDocument/2006/relationships/customXml" Target="../ink/ink560.xml"/><Relationship Id="rId50" Type="http://schemas.openxmlformats.org/officeDocument/2006/relationships/image" Target="../media/image617.png"/><Relationship Id="rId104" Type="http://schemas.openxmlformats.org/officeDocument/2006/relationships/image" Target="../media/image643.png"/><Relationship Id="rId125" Type="http://schemas.openxmlformats.org/officeDocument/2006/relationships/customXml" Target="../ink/ink603.xml"/><Relationship Id="rId146" Type="http://schemas.openxmlformats.org/officeDocument/2006/relationships/image" Target="../media/image663.png"/><Relationship Id="rId167" Type="http://schemas.openxmlformats.org/officeDocument/2006/relationships/customXml" Target="../ink/ink624.xml"/><Relationship Id="rId188" Type="http://schemas.openxmlformats.org/officeDocument/2006/relationships/image" Target="../media/image683.png"/><Relationship Id="rId71" Type="http://schemas.openxmlformats.org/officeDocument/2006/relationships/customXml" Target="../ink/ink576.xml"/><Relationship Id="rId92" Type="http://schemas.openxmlformats.org/officeDocument/2006/relationships/image" Target="../media/image637.png"/><Relationship Id="rId2" Type="http://schemas.openxmlformats.org/officeDocument/2006/relationships/image" Target="../media/image594.png"/><Relationship Id="rId29" Type="http://schemas.openxmlformats.org/officeDocument/2006/relationships/customXml" Target="../ink/ink555.xml"/><Relationship Id="rId40" Type="http://schemas.openxmlformats.org/officeDocument/2006/relationships/image" Target="../media/image612.png"/><Relationship Id="rId115" Type="http://schemas.openxmlformats.org/officeDocument/2006/relationships/customXml" Target="../ink/ink598.xml"/><Relationship Id="rId136" Type="http://schemas.openxmlformats.org/officeDocument/2006/relationships/image" Target="../media/image658.png"/><Relationship Id="rId157" Type="http://schemas.openxmlformats.org/officeDocument/2006/relationships/customXml" Target="../ink/ink619.xml"/><Relationship Id="rId178" Type="http://schemas.openxmlformats.org/officeDocument/2006/relationships/image" Target="../media/image678.png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6.png"/><Relationship Id="rId21" Type="http://schemas.openxmlformats.org/officeDocument/2006/relationships/customXml" Target="../ink/ink655.xml"/><Relationship Id="rId42" Type="http://schemas.openxmlformats.org/officeDocument/2006/relationships/image" Target="../media/image714.png"/><Relationship Id="rId47" Type="http://schemas.openxmlformats.org/officeDocument/2006/relationships/customXml" Target="../ink/ink668.xml"/><Relationship Id="rId63" Type="http://schemas.openxmlformats.org/officeDocument/2006/relationships/customXml" Target="../ink/ink676.xml"/><Relationship Id="rId68" Type="http://schemas.openxmlformats.org/officeDocument/2006/relationships/image" Target="../media/image727.png"/><Relationship Id="rId2" Type="http://schemas.openxmlformats.org/officeDocument/2006/relationships/image" Target="../media/image695.png"/><Relationship Id="rId16" Type="http://schemas.openxmlformats.org/officeDocument/2006/relationships/image" Target="../media/image701.png"/><Relationship Id="rId29" Type="http://schemas.openxmlformats.org/officeDocument/2006/relationships/customXml" Target="../ink/ink659.xml"/><Relationship Id="rId11" Type="http://schemas.openxmlformats.org/officeDocument/2006/relationships/customXml" Target="../ink/ink650.xml"/><Relationship Id="rId24" Type="http://schemas.openxmlformats.org/officeDocument/2006/relationships/image" Target="../media/image705.png"/><Relationship Id="rId32" Type="http://schemas.openxmlformats.org/officeDocument/2006/relationships/image" Target="../media/image709.png"/><Relationship Id="rId37" Type="http://schemas.openxmlformats.org/officeDocument/2006/relationships/customXml" Target="../ink/ink663.xml"/><Relationship Id="rId40" Type="http://schemas.openxmlformats.org/officeDocument/2006/relationships/image" Target="../media/image713.png"/><Relationship Id="rId45" Type="http://schemas.openxmlformats.org/officeDocument/2006/relationships/customXml" Target="../ink/ink667.xml"/><Relationship Id="rId53" Type="http://schemas.openxmlformats.org/officeDocument/2006/relationships/customXml" Target="../ink/ink671.xml"/><Relationship Id="rId58" Type="http://schemas.openxmlformats.org/officeDocument/2006/relationships/image" Target="../media/image722.png"/><Relationship Id="rId66" Type="http://schemas.openxmlformats.org/officeDocument/2006/relationships/image" Target="../media/image726.png"/><Relationship Id="rId74" Type="http://schemas.openxmlformats.org/officeDocument/2006/relationships/image" Target="../media/image730.png"/><Relationship Id="rId5" Type="http://schemas.openxmlformats.org/officeDocument/2006/relationships/customXml" Target="../ink/ink647.xml"/><Relationship Id="rId61" Type="http://schemas.openxmlformats.org/officeDocument/2006/relationships/customXml" Target="../ink/ink675.xml"/><Relationship Id="rId19" Type="http://schemas.openxmlformats.org/officeDocument/2006/relationships/customXml" Target="../ink/ink654.xml"/><Relationship Id="rId14" Type="http://schemas.openxmlformats.org/officeDocument/2006/relationships/image" Target="../media/image700.png"/><Relationship Id="rId22" Type="http://schemas.openxmlformats.org/officeDocument/2006/relationships/image" Target="../media/image704.png"/><Relationship Id="rId27" Type="http://schemas.openxmlformats.org/officeDocument/2006/relationships/customXml" Target="../ink/ink658.xml"/><Relationship Id="rId30" Type="http://schemas.openxmlformats.org/officeDocument/2006/relationships/image" Target="../media/image708.png"/><Relationship Id="rId35" Type="http://schemas.openxmlformats.org/officeDocument/2006/relationships/customXml" Target="../ink/ink662.xml"/><Relationship Id="rId43" Type="http://schemas.openxmlformats.org/officeDocument/2006/relationships/customXml" Target="../ink/ink666.xml"/><Relationship Id="rId48" Type="http://schemas.openxmlformats.org/officeDocument/2006/relationships/image" Target="../media/image717.png"/><Relationship Id="rId56" Type="http://schemas.openxmlformats.org/officeDocument/2006/relationships/image" Target="../media/image721.png"/><Relationship Id="rId64" Type="http://schemas.openxmlformats.org/officeDocument/2006/relationships/image" Target="../media/image725.png"/><Relationship Id="rId69" Type="http://schemas.openxmlformats.org/officeDocument/2006/relationships/customXml" Target="../ink/ink679.xml"/><Relationship Id="rId8" Type="http://schemas.openxmlformats.org/officeDocument/2006/relationships/image" Target="../media/image426.png"/><Relationship Id="rId51" Type="http://schemas.openxmlformats.org/officeDocument/2006/relationships/customXml" Target="../ink/ink670.xml"/><Relationship Id="rId72" Type="http://schemas.openxmlformats.org/officeDocument/2006/relationships/image" Target="../media/image729.png"/><Relationship Id="rId3" Type="http://schemas.openxmlformats.org/officeDocument/2006/relationships/customXml" Target="../ink/ink646.xml"/><Relationship Id="rId12" Type="http://schemas.openxmlformats.org/officeDocument/2006/relationships/image" Target="../media/image699.png"/><Relationship Id="rId17" Type="http://schemas.openxmlformats.org/officeDocument/2006/relationships/customXml" Target="../ink/ink653.xml"/><Relationship Id="rId25" Type="http://schemas.openxmlformats.org/officeDocument/2006/relationships/customXml" Target="../ink/ink657.xml"/><Relationship Id="rId33" Type="http://schemas.openxmlformats.org/officeDocument/2006/relationships/customXml" Target="../ink/ink661.xml"/><Relationship Id="rId38" Type="http://schemas.openxmlformats.org/officeDocument/2006/relationships/image" Target="../media/image712.png"/><Relationship Id="rId46" Type="http://schemas.openxmlformats.org/officeDocument/2006/relationships/image" Target="../media/image716.png"/><Relationship Id="rId59" Type="http://schemas.openxmlformats.org/officeDocument/2006/relationships/customXml" Target="../ink/ink674.xml"/><Relationship Id="rId67" Type="http://schemas.openxmlformats.org/officeDocument/2006/relationships/customXml" Target="../ink/ink678.xml"/><Relationship Id="rId20" Type="http://schemas.openxmlformats.org/officeDocument/2006/relationships/image" Target="../media/image703.png"/><Relationship Id="rId41" Type="http://schemas.openxmlformats.org/officeDocument/2006/relationships/customXml" Target="../ink/ink665.xml"/><Relationship Id="rId54" Type="http://schemas.openxmlformats.org/officeDocument/2006/relationships/image" Target="../media/image720.png"/><Relationship Id="rId62" Type="http://schemas.openxmlformats.org/officeDocument/2006/relationships/image" Target="../media/image724.png"/><Relationship Id="rId70" Type="http://schemas.openxmlformats.org/officeDocument/2006/relationships/image" Target="../media/image7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7.png"/><Relationship Id="rId15" Type="http://schemas.openxmlformats.org/officeDocument/2006/relationships/customXml" Target="../ink/ink652.xml"/><Relationship Id="rId23" Type="http://schemas.openxmlformats.org/officeDocument/2006/relationships/customXml" Target="../ink/ink656.xml"/><Relationship Id="rId28" Type="http://schemas.openxmlformats.org/officeDocument/2006/relationships/image" Target="../media/image707.png"/><Relationship Id="rId36" Type="http://schemas.openxmlformats.org/officeDocument/2006/relationships/image" Target="../media/image711.png"/><Relationship Id="rId49" Type="http://schemas.openxmlformats.org/officeDocument/2006/relationships/customXml" Target="../ink/ink669.xml"/><Relationship Id="rId57" Type="http://schemas.openxmlformats.org/officeDocument/2006/relationships/customXml" Target="../ink/ink673.xml"/><Relationship Id="rId10" Type="http://schemas.openxmlformats.org/officeDocument/2006/relationships/image" Target="../media/image698.png"/><Relationship Id="rId31" Type="http://schemas.openxmlformats.org/officeDocument/2006/relationships/customXml" Target="../ink/ink660.xml"/><Relationship Id="rId44" Type="http://schemas.openxmlformats.org/officeDocument/2006/relationships/image" Target="../media/image715.png"/><Relationship Id="rId52" Type="http://schemas.openxmlformats.org/officeDocument/2006/relationships/image" Target="../media/image719.png"/><Relationship Id="rId60" Type="http://schemas.openxmlformats.org/officeDocument/2006/relationships/image" Target="../media/image723.png"/><Relationship Id="rId65" Type="http://schemas.openxmlformats.org/officeDocument/2006/relationships/customXml" Target="../ink/ink677.xml"/><Relationship Id="rId73" Type="http://schemas.openxmlformats.org/officeDocument/2006/relationships/customXml" Target="../ink/ink681.xml"/><Relationship Id="rId4" Type="http://schemas.openxmlformats.org/officeDocument/2006/relationships/image" Target="../media/image696.png"/><Relationship Id="rId9" Type="http://schemas.openxmlformats.org/officeDocument/2006/relationships/customXml" Target="../ink/ink649.xml"/><Relationship Id="rId13" Type="http://schemas.openxmlformats.org/officeDocument/2006/relationships/customXml" Target="../ink/ink651.xml"/><Relationship Id="rId18" Type="http://schemas.openxmlformats.org/officeDocument/2006/relationships/image" Target="../media/image702.png"/><Relationship Id="rId39" Type="http://schemas.openxmlformats.org/officeDocument/2006/relationships/customXml" Target="../ink/ink664.xml"/><Relationship Id="rId34" Type="http://schemas.openxmlformats.org/officeDocument/2006/relationships/image" Target="../media/image710.png"/><Relationship Id="rId50" Type="http://schemas.openxmlformats.org/officeDocument/2006/relationships/image" Target="../media/image718.png"/><Relationship Id="rId55" Type="http://schemas.openxmlformats.org/officeDocument/2006/relationships/customXml" Target="../ink/ink672.xml"/><Relationship Id="rId7" Type="http://schemas.openxmlformats.org/officeDocument/2006/relationships/customXml" Target="../ink/ink648.xml"/><Relationship Id="rId71" Type="http://schemas.openxmlformats.org/officeDocument/2006/relationships/customXml" Target="../ink/ink680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87.xml"/><Relationship Id="rId18" Type="http://schemas.openxmlformats.org/officeDocument/2006/relationships/image" Target="../media/image739.png"/><Relationship Id="rId26" Type="http://schemas.openxmlformats.org/officeDocument/2006/relationships/image" Target="../media/image743.png"/><Relationship Id="rId39" Type="http://schemas.openxmlformats.org/officeDocument/2006/relationships/customXml" Target="../ink/ink700.xml"/><Relationship Id="rId21" Type="http://schemas.openxmlformats.org/officeDocument/2006/relationships/customXml" Target="../ink/ink691.xml"/><Relationship Id="rId34" Type="http://schemas.openxmlformats.org/officeDocument/2006/relationships/image" Target="../media/image747.png"/><Relationship Id="rId42" Type="http://schemas.openxmlformats.org/officeDocument/2006/relationships/image" Target="../media/image751.png"/><Relationship Id="rId47" Type="http://schemas.openxmlformats.org/officeDocument/2006/relationships/customXml" Target="../ink/ink704.xml"/><Relationship Id="rId50" Type="http://schemas.openxmlformats.org/officeDocument/2006/relationships/image" Target="../media/image755.png"/><Relationship Id="rId55" Type="http://schemas.openxmlformats.org/officeDocument/2006/relationships/customXml" Target="../ink/ink708.xml"/><Relationship Id="rId7" Type="http://schemas.openxmlformats.org/officeDocument/2006/relationships/customXml" Target="../ink/ink684.xml"/><Relationship Id="rId2" Type="http://schemas.openxmlformats.org/officeDocument/2006/relationships/image" Target="../media/image731.png"/><Relationship Id="rId16" Type="http://schemas.openxmlformats.org/officeDocument/2006/relationships/image" Target="../media/image738.png"/><Relationship Id="rId29" Type="http://schemas.openxmlformats.org/officeDocument/2006/relationships/customXml" Target="../ink/ink695.xml"/><Relationship Id="rId11" Type="http://schemas.openxmlformats.org/officeDocument/2006/relationships/customXml" Target="../ink/ink686.xml"/><Relationship Id="rId24" Type="http://schemas.openxmlformats.org/officeDocument/2006/relationships/image" Target="../media/image742.png"/><Relationship Id="rId32" Type="http://schemas.openxmlformats.org/officeDocument/2006/relationships/image" Target="../media/image746.png"/><Relationship Id="rId37" Type="http://schemas.openxmlformats.org/officeDocument/2006/relationships/customXml" Target="../ink/ink699.xml"/><Relationship Id="rId40" Type="http://schemas.openxmlformats.org/officeDocument/2006/relationships/image" Target="../media/image750.png"/><Relationship Id="rId45" Type="http://schemas.openxmlformats.org/officeDocument/2006/relationships/customXml" Target="../ink/ink703.xml"/><Relationship Id="rId53" Type="http://schemas.openxmlformats.org/officeDocument/2006/relationships/customXml" Target="../ink/ink707.xml"/><Relationship Id="rId58" Type="http://schemas.openxmlformats.org/officeDocument/2006/relationships/image" Target="../media/image759.png"/><Relationship Id="rId5" Type="http://schemas.openxmlformats.org/officeDocument/2006/relationships/customXml" Target="../ink/ink683.xml"/><Relationship Id="rId19" Type="http://schemas.openxmlformats.org/officeDocument/2006/relationships/customXml" Target="../ink/ink690.xml"/><Relationship Id="rId4" Type="http://schemas.openxmlformats.org/officeDocument/2006/relationships/image" Target="../media/image732.png"/><Relationship Id="rId9" Type="http://schemas.openxmlformats.org/officeDocument/2006/relationships/customXml" Target="../ink/ink685.xml"/><Relationship Id="rId14" Type="http://schemas.openxmlformats.org/officeDocument/2006/relationships/image" Target="../media/image737.png"/><Relationship Id="rId22" Type="http://schemas.openxmlformats.org/officeDocument/2006/relationships/image" Target="../media/image741.png"/><Relationship Id="rId27" Type="http://schemas.openxmlformats.org/officeDocument/2006/relationships/customXml" Target="../ink/ink694.xml"/><Relationship Id="rId30" Type="http://schemas.openxmlformats.org/officeDocument/2006/relationships/image" Target="../media/image745.png"/><Relationship Id="rId35" Type="http://schemas.openxmlformats.org/officeDocument/2006/relationships/customXml" Target="../ink/ink698.xml"/><Relationship Id="rId43" Type="http://schemas.openxmlformats.org/officeDocument/2006/relationships/customXml" Target="../ink/ink702.xml"/><Relationship Id="rId48" Type="http://schemas.openxmlformats.org/officeDocument/2006/relationships/image" Target="../media/image754.png"/><Relationship Id="rId56" Type="http://schemas.openxmlformats.org/officeDocument/2006/relationships/image" Target="../media/image758.png"/><Relationship Id="rId8" Type="http://schemas.openxmlformats.org/officeDocument/2006/relationships/image" Target="../media/image734.png"/><Relationship Id="rId51" Type="http://schemas.openxmlformats.org/officeDocument/2006/relationships/customXml" Target="../ink/ink706.xml"/><Relationship Id="rId3" Type="http://schemas.openxmlformats.org/officeDocument/2006/relationships/customXml" Target="../ink/ink682.xml"/><Relationship Id="rId12" Type="http://schemas.openxmlformats.org/officeDocument/2006/relationships/image" Target="../media/image736.png"/><Relationship Id="rId17" Type="http://schemas.openxmlformats.org/officeDocument/2006/relationships/customXml" Target="../ink/ink689.xml"/><Relationship Id="rId25" Type="http://schemas.openxmlformats.org/officeDocument/2006/relationships/customXml" Target="../ink/ink693.xml"/><Relationship Id="rId33" Type="http://schemas.openxmlformats.org/officeDocument/2006/relationships/customXml" Target="../ink/ink697.xml"/><Relationship Id="rId38" Type="http://schemas.openxmlformats.org/officeDocument/2006/relationships/image" Target="../media/image749.png"/><Relationship Id="rId46" Type="http://schemas.openxmlformats.org/officeDocument/2006/relationships/image" Target="../media/image753.png"/><Relationship Id="rId59" Type="http://schemas.openxmlformats.org/officeDocument/2006/relationships/customXml" Target="../ink/ink710.xml"/><Relationship Id="rId20" Type="http://schemas.openxmlformats.org/officeDocument/2006/relationships/image" Target="../media/image740.png"/><Relationship Id="rId41" Type="http://schemas.openxmlformats.org/officeDocument/2006/relationships/customXml" Target="../ink/ink701.xml"/><Relationship Id="rId54" Type="http://schemas.openxmlformats.org/officeDocument/2006/relationships/image" Target="../media/image7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3.png"/><Relationship Id="rId15" Type="http://schemas.openxmlformats.org/officeDocument/2006/relationships/customXml" Target="../ink/ink688.xml"/><Relationship Id="rId23" Type="http://schemas.openxmlformats.org/officeDocument/2006/relationships/customXml" Target="../ink/ink692.xml"/><Relationship Id="rId28" Type="http://schemas.openxmlformats.org/officeDocument/2006/relationships/image" Target="../media/image744.png"/><Relationship Id="rId36" Type="http://schemas.openxmlformats.org/officeDocument/2006/relationships/image" Target="../media/image748.png"/><Relationship Id="rId49" Type="http://schemas.openxmlformats.org/officeDocument/2006/relationships/customXml" Target="../ink/ink705.xml"/><Relationship Id="rId57" Type="http://schemas.openxmlformats.org/officeDocument/2006/relationships/customXml" Target="../ink/ink709.xml"/><Relationship Id="rId10" Type="http://schemas.openxmlformats.org/officeDocument/2006/relationships/image" Target="../media/image735.png"/><Relationship Id="rId31" Type="http://schemas.openxmlformats.org/officeDocument/2006/relationships/customXml" Target="../ink/ink696.xml"/><Relationship Id="rId44" Type="http://schemas.openxmlformats.org/officeDocument/2006/relationships/image" Target="../media/image752.png"/><Relationship Id="rId52" Type="http://schemas.openxmlformats.org/officeDocument/2006/relationships/image" Target="../media/image756.png"/><Relationship Id="rId60" Type="http://schemas.openxmlformats.org/officeDocument/2006/relationships/image" Target="../media/image760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3.png"/><Relationship Id="rId21" Type="http://schemas.openxmlformats.org/officeDocument/2006/relationships/customXml" Target="../ink/ink720.xml"/><Relationship Id="rId42" Type="http://schemas.openxmlformats.org/officeDocument/2006/relationships/image" Target="../media/image781.png"/><Relationship Id="rId47" Type="http://schemas.openxmlformats.org/officeDocument/2006/relationships/customXml" Target="../ink/ink733.xml"/><Relationship Id="rId63" Type="http://schemas.openxmlformats.org/officeDocument/2006/relationships/customXml" Target="../ink/ink741.xml"/><Relationship Id="rId68" Type="http://schemas.openxmlformats.org/officeDocument/2006/relationships/image" Target="../media/image794.png"/><Relationship Id="rId84" Type="http://schemas.openxmlformats.org/officeDocument/2006/relationships/image" Target="../media/image802.png"/><Relationship Id="rId89" Type="http://schemas.openxmlformats.org/officeDocument/2006/relationships/customXml" Target="../ink/ink754.xml"/><Relationship Id="rId16" Type="http://schemas.openxmlformats.org/officeDocument/2006/relationships/image" Target="../media/image768.png"/><Relationship Id="rId11" Type="http://schemas.openxmlformats.org/officeDocument/2006/relationships/customXml" Target="../ink/ink715.xml"/><Relationship Id="rId32" Type="http://schemas.openxmlformats.org/officeDocument/2006/relationships/image" Target="../media/image776.png"/><Relationship Id="rId37" Type="http://schemas.openxmlformats.org/officeDocument/2006/relationships/customXml" Target="../ink/ink728.xml"/><Relationship Id="rId53" Type="http://schemas.openxmlformats.org/officeDocument/2006/relationships/customXml" Target="../ink/ink736.xml"/><Relationship Id="rId58" Type="http://schemas.openxmlformats.org/officeDocument/2006/relationships/image" Target="../media/image789.png"/><Relationship Id="rId74" Type="http://schemas.openxmlformats.org/officeDocument/2006/relationships/image" Target="../media/image797.png"/><Relationship Id="rId79" Type="http://schemas.openxmlformats.org/officeDocument/2006/relationships/customXml" Target="../ink/ink749.xml"/><Relationship Id="rId5" Type="http://schemas.openxmlformats.org/officeDocument/2006/relationships/customXml" Target="../ink/ink712.xml"/><Relationship Id="rId90" Type="http://schemas.openxmlformats.org/officeDocument/2006/relationships/image" Target="../media/image805.png"/><Relationship Id="rId14" Type="http://schemas.openxmlformats.org/officeDocument/2006/relationships/image" Target="../media/image767.png"/><Relationship Id="rId22" Type="http://schemas.openxmlformats.org/officeDocument/2006/relationships/image" Target="../media/image771.png"/><Relationship Id="rId27" Type="http://schemas.openxmlformats.org/officeDocument/2006/relationships/customXml" Target="../ink/ink723.xml"/><Relationship Id="rId30" Type="http://schemas.openxmlformats.org/officeDocument/2006/relationships/image" Target="../media/image775.png"/><Relationship Id="rId35" Type="http://schemas.openxmlformats.org/officeDocument/2006/relationships/customXml" Target="../ink/ink727.xml"/><Relationship Id="rId43" Type="http://schemas.openxmlformats.org/officeDocument/2006/relationships/customXml" Target="../ink/ink731.xml"/><Relationship Id="rId48" Type="http://schemas.openxmlformats.org/officeDocument/2006/relationships/image" Target="../media/image784.png"/><Relationship Id="rId56" Type="http://schemas.openxmlformats.org/officeDocument/2006/relationships/image" Target="../media/image788.png"/><Relationship Id="rId64" Type="http://schemas.openxmlformats.org/officeDocument/2006/relationships/image" Target="../media/image792.png"/><Relationship Id="rId69" Type="http://schemas.openxmlformats.org/officeDocument/2006/relationships/customXml" Target="../ink/ink744.xml"/><Relationship Id="rId77" Type="http://schemas.openxmlformats.org/officeDocument/2006/relationships/customXml" Target="../ink/ink748.xml"/><Relationship Id="rId8" Type="http://schemas.openxmlformats.org/officeDocument/2006/relationships/image" Target="../media/image764.png"/><Relationship Id="rId51" Type="http://schemas.openxmlformats.org/officeDocument/2006/relationships/customXml" Target="../ink/ink735.xml"/><Relationship Id="rId72" Type="http://schemas.openxmlformats.org/officeDocument/2006/relationships/image" Target="../media/image796.png"/><Relationship Id="rId80" Type="http://schemas.openxmlformats.org/officeDocument/2006/relationships/image" Target="../media/image800.png"/><Relationship Id="rId85" Type="http://schemas.openxmlformats.org/officeDocument/2006/relationships/customXml" Target="../ink/ink752.xml"/><Relationship Id="rId3" Type="http://schemas.openxmlformats.org/officeDocument/2006/relationships/customXml" Target="../ink/ink711.xml"/><Relationship Id="rId12" Type="http://schemas.openxmlformats.org/officeDocument/2006/relationships/image" Target="../media/image766.png"/><Relationship Id="rId17" Type="http://schemas.openxmlformats.org/officeDocument/2006/relationships/customXml" Target="../ink/ink718.xml"/><Relationship Id="rId25" Type="http://schemas.openxmlformats.org/officeDocument/2006/relationships/customXml" Target="../ink/ink722.xml"/><Relationship Id="rId33" Type="http://schemas.openxmlformats.org/officeDocument/2006/relationships/customXml" Target="../ink/ink726.xml"/><Relationship Id="rId38" Type="http://schemas.openxmlformats.org/officeDocument/2006/relationships/image" Target="../media/image779.png"/><Relationship Id="rId46" Type="http://schemas.openxmlformats.org/officeDocument/2006/relationships/image" Target="../media/image783.png"/><Relationship Id="rId59" Type="http://schemas.openxmlformats.org/officeDocument/2006/relationships/customXml" Target="../ink/ink739.xml"/><Relationship Id="rId67" Type="http://schemas.openxmlformats.org/officeDocument/2006/relationships/customXml" Target="../ink/ink743.xml"/><Relationship Id="rId20" Type="http://schemas.openxmlformats.org/officeDocument/2006/relationships/image" Target="../media/image770.png"/><Relationship Id="rId41" Type="http://schemas.openxmlformats.org/officeDocument/2006/relationships/customXml" Target="../ink/ink730.xml"/><Relationship Id="rId54" Type="http://schemas.openxmlformats.org/officeDocument/2006/relationships/image" Target="../media/image787.png"/><Relationship Id="rId62" Type="http://schemas.openxmlformats.org/officeDocument/2006/relationships/image" Target="../media/image791.png"/><Relationship Id="rId70" Type="http://schemas.openxmlformats.org/officeDocument/2006/relationships/image" Target="../media/image795.png"/><Relationship Id="rId75" Type="http://schemas.openxmlformats.org/officeDocument/2006/relationships/customXml" Target="../ink/ink747.xml"/><Relationship Id="rId83" Type="http://schemas.openxmlformats.org/officeDocument/2006/relationships/customXml" Target="../ink/ink751.xml"/><Relationship Id="rId88" Type="http://schemas.openxmlformats.org/officeDocument/2006/relationships/image" Target="../media/image8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3.png"/><Relationship Id="rId15" Type="http://schemas.openxmlformats.org/officeDocument/2006/relationships/customXml" Target="../ink/ink717.xml"/><Relationship Id="rId23" Type="http://schemas.openxmlformats.org/officeDocument/2006/relationships/customXml" Target="../ink/ink721.xml"/><Relationship Id="rId28" Type="http://schemas.openxmlformats.org/officeDocument/2006/relationships/image" Target="../media/image774.png"/><Relationship Id="rId36" Type="http://schemas.openxmlformats.org/officeDocument/2006/relationships/image" Target="../media/image778.png"/><Relationship Id="rId49" Type="http://schemas.openxmlformats.org/officeDocument/2006/relationships/customXml" Target="../ink/ink734.xml"/><Relationship Id="rId57" Type="http://schemas.openxmlformats.org/officeDocument/2006/relationships/customXml" Target="../ink/ink738.xml"/><Relationship Id="rId10" Type="http://schemas.openxmlformats.org/officeDocument/2006/relationships/image" Target="../media/image765.png"/><Relationship Id="rId31" Type="http://schemas.openxmlformats.org/officeDocument/2006/relationships/customXml" Target="../ink/ink725.xml"/><Relationship Id="rId44" Type="http://schemas.openxmlformats.org/officeDocument/2006/relationships/image" Target="../media/image782.png"/><Relationship Id="rId52" Type="http://schemas.openxmlformats.org/officeDocument/2006/relationships/image" Target="../media/image786.png"/><Relationship Id="rId60" Type="http://schemas.openxmlformats.org/officeDocument/2006/relationships/image" Target="../media/image790.png"/><Relationship Id="rId65" Type="http://schemas.openxmlformats.org/officeDocument/2006/relationships/customXml" Target="../ink/ink742.xml"/><Relationship Id="rId73" Type="http://schemas.openxmlformats.org/officeDocument/2006/relationships/customXml" Target="../ink/ink746.xml"/><Relationship Id="rId78" Type="http://schemas.openxmlformats.org/officeDocument/2006/relationships/image" Target="../media/image799.png"/><Relationship Id="rId81" Type="http://schemas.openxmlformats.org/officeDocument/2006/relationships/customXml" Target="../ink/ink750.xml"/><Relationship Id="rId86" Type="http://schemas.openxmlformats.org/officeDocument/2006/relationships/image" Target="../media/image803.png"/><Relationship Id="rId4" Type="http://schemas.openxmlformats.org/officeDocument/2006/relationships/image" Target="../media/image762.png"/><Relationship Id="rId9" Type="http://schemas.openxmlformats.org/officeDocument/2006/relationships/customXml" Target="../ink/ink714.xml"/><Relationship Id="rId13" Type="http://schemas.openxmlformats.org/officeDocument/2006/relationships/customXml" Target="../ink/ink716.xml"/><Relationship Id="rId18" Type="http://schemas.openxmlformats.org/officeDocument/2006/relationships/image" Target="../media/image769.png"/><Relationship Id="rId39" Type="http://schemas.openxmlformats.org/officeDocument/2006/relationships/customXml" Target="../ink/ink729.xml"/><Relationship Id="rId34" Type="http://schemas.openxmlformats.org/officeDocument/2006/relationships/image" Target="../media/image777.png"/><Relationship Id="rId50" Type="http://schemas.openxmlformats.org/officeDocument/2006/relationships/image" Target="../media/image785.png"/><Relationship Id="rId55" Type="http://schemas.openxmlformats.org/officeDocument/2006/relationships/customXml" Target="../ink/ink737.xml"/><Relationship Id="rId76" Type="http://schemas.openxmlformats.org/officeDocument/2006/relationships/image" Target="../media/image798.png"/><Relationship Id="rId7" Type="http://schemas.openxmlformats.org/officeDocument/2006/relationships/customXml" Target="../ink/ink713.xml"/><Relationship Id="rId71" Type="http://schemas.openxmlformats.org/officeDocument/2006/relationships/customXml" Target="../ink/ink745.xml"/><Relationship Id="rId2" Type="http://schemas.openxmlformats.org/officeDocument/2006/relationships/image" Target="../media/image761.png"/><Relationship Id="rId29" Type="http://schemas.openxmlformats.org/officeDocument/2006/relationships/customXml" Target="../ink/ink724.xml"/><Relationship Id="rId24" Type="http://schemas.openxmlformats.org/officeDocument/2006/relationships/image" Target="../media/image772.png"/><Relationship Id="rId40" Type="http://schemas.openxmlformats.org/officeDocument/2006/relationships/image" Target="../media/image780.png"/><Relationship Id="rId45" Type="http://schemas.openxmlformats.org/officeDocument/2006/relationships/customXml" Target="../ink/ink732.xml"/><Relationship Id="rId66" Type="http://schemas.openxmlformats.org/officeDocument/2006/relationships/image" Target="../media/image793.png"/><Relationship Id="rId87" Type="http://schemas.openxmlformats.org/officeDocument/2006/relationships/customXml" Target="../ink/ink753.xml"/><Relationship Id="rId61" Type="http://schemas.openxmlformats.org/officeDocument/2006/relationships/customXml" Target="../ink/ink740.xml"/><Relationship Id="rId82" Type="http://schemas.openxmlformats.org/officeDocument/2006/relationships/image" Target="../media/image801.png"/><Relationship Id="rId19" Type="http://schemas.openxmlformats.org/officeDocument/2006/relationships/customXml" Target="../ink/ink7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2.xml"/><Relationship Id="rId21" Type="http://schemas.openxmlformats.org/officeDocument/2006/relationships/customXml" Target="../ink/ink764.xml"/><Relationship Id="rId42" Type="http://schemas.openxmlformats.org/officeDocument/2006/relationships/image" Target="../media/image828.png"/><Relationship Id="rId63" Type="http://schemas.openxmlformats.org/officeDocument/2006/relationships/customXml" Target="../ink/ink785.xml"/><Relationship Id="rId84" Type="http://schemas.openxmlformats.org/officeDocument/2006/relationships/image" Target="../media/image849.png"/><Relationship Id="rId138" Type="http://schemas.openxmlformats.org/officeDocument/2006/relationships/image" Target="../media/image876.png"/><Relationship Id="rId159" Type="http://schemas.openxmlformats.org/officeDocument/2006/relationships/customXml" Target="../ink/ink833.xml"/><Relationship Id="rId170" Type="http://schemas.openxmlformats.org/officeDocument/2006/relationships/image" Target="../media/image891.png"/><Relationship Id="rId191" Type="http://schemas.openxmlformats.org/officeDocument/2006/relationships/image" Target="../media/image901.png"/><Relationship Id="rId205" Type="http://schemas.openxmlformats.org/officeDocument/2006/relationships/image" Target="../media/image908.png"/><Relationship Id="rId226" Type="http://schemas.openxmlformats.org/officeDocument/2006/relationships/customXml" Target="../ink/ink867.xml"/><Relationship Id="rId107" Type="http://schemas.openxmlformats.org/officeDocument/2006/relationships/customXml" Target="../ink/ink807.xml"/><Relationship Id="rId11" Type="http://schemas.openxmlformats.org/officeDocument/2006/relationships/customXml" Target="../ink/ink759.xml"/><Relationship Id="rId32" Type="http://schemas.openxmlformats.org/officeDocument/2006/relationships/image" Target="../media/image824.png"/><Relationship Id="rId53" Type="http://schemas.openxmlformats.org/officeDocument/2006/relationships/customXml" Target="../ink/ink780.xml"/><Relationship Id="rId74" Type="http://schemas.openxmlformats.org/officeDocument/2006/relationships/image" Target="../media/image844.png"/><Relationship Id="rId128" Type="http://schemas.openxmlformats.org/officeDocument/2006/relationships/image" Target="../media/image871.png"/><Relationship Id="rId149" Type="http://schemas.openxmlformats.org/officeDocument/2006/relationships/customXml" Target="../ink/ink828.xml"/><Relationship Id="rId5" Type="http://schemas.openxmlformats.org/officeDocument/2006/relationships/customXml" Target="../ink/ink756.xml"/><Relationship Id="rId95" Type="http://schemas.openxmlformats.org/officeDocument/2006/relationships/customXml" Target="../ink/ink801.xml"/><Relationship Id="rId160" Type="http://schemas.openxmlformats.org/officeDocument/2006/relationships/image" Target="../media/image887.png"/><Relationship Id="rId181" Type="http://schemas.openxmlformats.org/officeDocument/2006/relationships/image" Target="../media/image896.png"/><Relationship Id="rId216" Type="http://schemas.openxmlformats.org/officeDocument/2006/relationships/customXml" Target="../ink/ink862.xml"/><Relationship Id="rId22" Type="http://schemas.openxmlformats.org/officeDocument/2006/relationships/image" Target="../media/image819.png"/><Relationship Id="rId43" Type="http://schemas.openxmlformats.org/officeDocument/2006/relationships/customXml" Target="../ink/ink775.xml"/><Relationship Id="rId64" Type="http://schemas.openxmlformats.org/officeDocument/2006/relationships/image" Target="../media/image839.png"/><Relationship Id="rId118" Type="http://schemas.openxmlformats.org/officeDocument/2006/relationships/image" Target="../media/image866.png"/><Relationship Id="rId139" Type="http://schemas.openxmlformats.org/officeDocument/2006/relationships/customXml" Target="../ink/ink823.xml"/><Relationship Id="rId85" Type="http://schemas.openxmlformats.org/officeDocument/2006/relationships/customXml" Target="../ink/ink796.xml"/><Relationship Id="rId150" Type="http://schemas.openxmlformats.org/officeDocument/2006/relationships/image" Target="../media/image882.png"/><Relationship Id="rId171" Type="http://schemas.openxmlformats.org/officeDocument/2006/relationships/customXml" Target="../ink/ink839.xml"/><Relationship Id="rId192" Type="http://schemas.openxmlformats.org/officeDocument/2006/relationships/customXml" Target="../ink/ink850.xml"/><Relationship Id="rId206" Type="http://schemas.openxmlformats.org/officeDocument/2006/relationships/customXml" Target="../ink/ink857.xml"/><Relationship Id="rId227" Type="http://schemas.openxmlformats.org/officeDocument/2006/relationships/image" Target="../media/image919.png"/><Relationship Id="rId12" Type="http://schemas.openxmlformats.org/officeDocument/2006/relationships/image" Target="../media/image814.png"/><Relationship Id="rId33" Type="http://schemas.openxmlformats.org/officeDocument/2006/relationships/customXml" Target="../ink/ink770.xml"/><Relationship Id="rId108" Type="http://schemas.openxmlformats.org/officeDocument/2006/relationships/image" Target="../media/image861.png"/><Relationship Id="rId129" Type="http://schemas.openxmlformats.org/officeDocument/2006/relationships/customXml" Target="../ink/ink818.xml"/><Relationship Id="rId54" Type="http://schemas.openxmlformats.org/officeDocument/2006/relationships/image" Target="../media/image834.png"/><Relationship Id="rId75" Type="http://schemas.openxmlformats.org/officeDocument/2006/relationships/customXml" Target="../ink/ink791.xml"/><Relationship Id="rId96" Type="http://schemas.openxmlformats.org/officeDocument/2006/relationships/image" Target="../media/image855.png"/><Relationship Id="rId140" Type="http://schemas.openxmlformats.org/officeDocument/2006/relationships/image" Target="../media/image877.png"/><Relationship Id="rId161" Type="http://schemas.openxmlformats.org/officeDocument/2006/relationships/customXml" Target="../ink/ink834.xml"/><Relationship Id="rId182" Type="http://schemas.openxmlformats.org/officeDocument/2006/relationships/customXml" Target="../ink/ink845.xml"/><Relationship Id="rId217" Type="http://schemas.openxmlformats.org/officeDocument/2006/relationships/image" Target="../media/image914.png"/><Relationship Id="rId6" Type="http://schemas.openxmlformats.org/officeDocument/2006/relationships/image" Target="../media/image811.png"/><Relationship Id="rId23" Type="http://schemas.openxmlformats.org/officeDocument/2006/relationships/customXml" Target="../ink/ink765.xml"/><Relationship Id="rId119" Type="http://schemas.openxmlformats.org/officeDocument/2006/relationships/customXml" Target="../ink/ink813.xml"/><Relationship Id="rId44" Type="http://schemas.openxmlformats.org/officeDocument/2006/relationships/image" Target="../media/image829.png"/><Relationship Id="rId65" Type="http://schemas.openxmlformats.org/officeDocument/2006/relationships/customXml" Target="../ink/ink786.xml"/><Relationship Id="rId86" Type="http://schemas.openxmlformats.org/officeDocument/2006/relationships/image" Target="../media/image850.png"/><Relationship Id="rId130" Type="http://schemas.openxmlformats.org/officeDocument/2006/relationships/image" Target="../media/image872.png"/><Relationship Id="rId151" Type="http://schemas.openxmlformats.org/officeDocument/2006/relationships/customXml" Target="../ink/ink829.xml"/><Relationship Id="rId172" Type="http://schemas.openxmlformats.org/officeDocument/2006/relationships/image" Target="../media/image892.png"/><Relationship Id="rId193" Type="http://schemas.openxmlformats.org/officeDocument/2006/relationships/image" Target="../media/image902.png"/><Relationship Id="rId207" Type="http://schemas.openxmlformats.org/officeDocument/2006/relationships/image" Target="../media/image909.png"/><Relationship Id="rId13" Type="http://schemas.openxmlformats.org/officeDocument/2006/relationships/customXml" Target="../ink/ink760.xml"/><Relationship Id="rId109" Type="http://schemas.openxmlformats.org/officeDocument/2006/relationships/customXml" Target="../ink/ink808.xml"/><Relationship Id="rId34" Type="http://schemas.openxmlformats.org/officeDocument/2006/relationships/image" Target="../media/image825.png"/><Relationship Id="rId55" Type="http://schemas.openxmlformats.org/officeDocument/2006/relationships/customXml" Target="../ink/ink781.xml"/><Relationship Id="rId76" Type="http://schemas.openxmlformats.org/officeDocument/2006/relationships/image" Target="../media/image845.png"/><Relationship Id="rId97" Type="http://schemas.openxmlformats.org/officeDocument/2006/relationships/customXml" Target="../ink/ink802.xml"/><Relationship Id="rId120" Type="http://schemas.openxmlformats.org/officeDocument/2006/relationships/image" Target="../media/image867.png"/><Relationship Id="rId141" Type="http://schemas.openxmlformats.org/officeDocument/2006/relationships/customXml" Target="../ink/ink824.xml"/><Relationship Id="rId7" Type="http://schemas.openxmlformats.org/officeDocument/2006/relationships/customXml" Target="../ink/ink757.xml"/><Relationship Id="rId162" Type="http://schemas.openxmlformats.org/officeDocument/2006/relationships/image" Target="../media/image2710.png"/><Relationship Id="rId183" Type="http://schemas.openxmlformats.org/officeDocument/2006/relationships/image" Target="../media/image897.png"/><Relationship Id="rId218" Type="http://schemas.openxmlformats.org/officeDocument/2006/relationships/customXml" Target="../ink/ink863.xml"/><Relationship Id="rId24" Type="http://schemas.openxmlformats.org/officeDocument/2006/relationships/image" Target="../media/image820.png"/><Relationship Id="rId45" Type="http://schemas.openxmlformats.org/officeDocument/2006/relationships/customXml" Target="../ink/ink776.xml"/><Relationship Id="rId66" Type="http://schemas.openxmlformats.org/officeDocument/2006/relationships/image" Target="../media/image840.png"/><Relationship Id="rId87" Type="http://schemas.openxmlformats.org/officeDocument/2006/relationships/customXml" Target="../ink/ink797.xml"/><Relationship Id="rId110" Type="http://schemas.openxmlformats.org/officeDocument/2006/relationships/image" Target="../media/image862.png"/><Relationship Id="rId131" Type="http://schemas.openxmlformats.org/officeDocument/2006/relationships/customXml" Target="../ink/ink819.xml"/><Relationship Id="rId152" Type="http://schemas.openxmlformats.org/officeDocument/2006/relationships/image" Target="../media/image883.png"/><Relationship Id="rId173" Type="http://schemas.openxmlformats.org/officeDocument/2006/relationships/customXml" Target="../ink/ink840.xml"/><Relationship Id="rId194" Type="http://schemas.openxmlformats.org/officeDocument/2006/relationships/customXml" Target="../ink/ink851.xml"/><Relationship Id="rId208" Type="http://schemas.openxmlformats.org/officeDocument/2006/relationships/customXml" Target="../ink/ink858.xml"/><Relationship Id="rId14" Type="http://schemas.openxmlformats.org/officeDocument/2006/relationships/image" Target="../media/image815.png"/><Relationship Id="rId35" Type="http://schemas.openxmlformats.org/officeDocument/2006/relationships/customXml" Target="../ink/ink771.xml"/><Relationship Id="rId56" Type="http://schemas.openxmlformats.org/officeDocument/2006/relationships/image" Target="../media/image835.png"/><Relationship Id="rId77" Type="http://schemas.openxmlformats.org/officeDocument/2006/relationships/customXml" Target="../ink/ink792.xml"/><Relationship Id="rId100" Type="http://schemas.openxmlformats.org/officeDocument/2006/relationships/image" Target="../media/image857.png"/><Relationship Id="rId8" Type="http://schemas.openxmlformats.org/officeDocument/2006/relationships/image" Target="../media/image812.png"/><Relationship Id="rId98" Type="http://schemas.openxmlformats.org/officeDocument/2006/relationships/image" Target="../media/image856.png"/><Relationship Id="rId121" Type="http://schemas.openxmlformats.org/officeDocument/2006/relationships/customXml" Target="../ink/ink814.xml"/><Relationship Id="rId142" Type="http://schemas.openxmlformats.org/officeDocument/2006/relationships/image" Target="../media/image878.png"/><Relationship Id="rId163" Type="http://schemas.openxmlformats.org/officeDocument/2006/relationships/customXml" Target="../ink/ink835.xml"/><Relationship Id="rId184" Type="http://schemas.openxmlformats.org/officeDocument/2006/relationships/customXml" Target="../ink/ink846.xml"/><Relationship Id="rId219" Type="http://schemas.openxmlformats.org/officeDocument/2006/relationships/image" Target="../media/image915.png"/><Relationship Id="rId3" Type="http://schemas.openxmlformats.org/officeDocument/2006/relationships/customXml" Target="../ink/ink755.xml"/><Relationship Id="rId214" Type="http://schemas.openxmlformats.org/officeDocument/2006/relationships/customXml" Target="../ink/ink861.xml"/><Relationship Id="rId25" Type="http://schemas.openxmlformats.org/officeDocument/2006/relationships/customXml" Target="../ink/ink766.xml"/><Relationship Id="rId46" Type="http://schemas.openxmlformats.org/officeDocument/2006/relationships/image" Target="../media/image830.png"/><Relationship Id="rId67" Type="http://schemas.openxmlformats.org/officeDocument/2006/relationships/customXml" Target="../ink/ink787.xml"/><Relationship Id="rId116" Type="http://schemas.openxmlformats.org/officeDocument/2006/relationships/image" Target="../media/image865.png"/><Relationship Id="rId137" Type="http://schemas.openxmlformats.org/officeDocument/2006/relationships/customXml" Target="../ink/ink822.xml"/><Relationship Id="rId158" Type="http://schemas.openxmlformats.org/officeDocument/2006/relationships/image" Target="../media/image886.png"/><Relationship Id="rId20" Type="http://schemas.openxmlformats.org/officeDocument/2006/relationships/image" Target="../media/image818.png"/><Relationship Id="rId41" Type="http://schemas.openxmlformats.org/officeDocument/2006/relationships/customXml" Target="../ink/ink774.xml"/><Relationship Id="rId62" Type="http://schemas.openxmlformats.org/officeDocument/2006/relationships/image" Target="../media/image838.png"/><Relationship Id="rId83" Type="http://schemas.openxmlformats.org/officeDocument/2006/relationships/customXml" Target="../ink/ink795.xml"/><Relationship Id="rId88" Type="http://schemas.openxmlformats.org/officeDocument/2006/relationships/image" Target="../media/image851.png"/><Relationship Id="rId111" Type="http://schemas.openxmlformats.org/officeDocument/2006/relationships/customXml" Target="../ink/ink809.xml"/><Relationship Id="rId132" Type="http://schemas.openxmlformats.org/officeDocument/2006/relationships/image" Target="../media/image873.png"/><Relationship Id="rId153" Type="http://schemas.openxmlformats.org/officeDocument/2006/relationships/customXml" Target="../ink/ink830.xml"/><Relationship Id="rId174" Type="http://schemas.openxmlformats.org/officeDocument/2006/relationships/image" Target="../media/image893.png"/><Relationship Id="rId179" Type="http://schemas.openxmlformats.org/officeDocument/2006/relationships/customXml" Target="../ink/ink843.xml"/><Relationship Id="rId195" Type="http://schemas.openxmlformats.org/officeDocument/2006/relationships/image" Target="../media/image903.png"/><Relationship Id="rId209" Type="http://schemas.openxmlformats.org/officeDocument/2006/relationships/image" Target="../media/image910.png"/><Relationship Id="rId190" Type="http://schemas.openxmlformats.org/officeDocument/2006/relationships/customXml" Target="../ink/ink849.xml"/><Relationship Id="rId204" Type="http://schemas.openxmlformats.org/officeDocument/2006/relationships/customXml" Target="../ink/ink856.xml"/><Relationship Id="rId220" Type="http://schemas.openxmlformats.org/officeDocument/2006/relationships/customXml" Target="../ink/ink864.xml"/><Relationship Id="rId225" Type="http://schemas.openxmlformats.org/officeDocument/2006/relationships/image" Target="../media/image918.png"/><Relationship Id="rId15" Type="http://schemas.openxmlformats.org/officeDocument/2006/relationships/customXml" Target="../ink/ink761.xml"/><Relationship Id="rId36" Type="http://schemas.openxmlformats.org/officeDocument/2006/relationships/image" Target="../media/image826.png"/><Relationship Id="rId57" Type="http://schemas.openxmlformats.org/officeDocument/2006/relationships/customXml" Target="../ink/ink782.xml"/><Relationship Id="rId106" Type="http://schemas.openxmlformats.org/officeDocument/2006/relationships/image" Target="../media/image860.png"/><Relationship Id="rId127" Type="http://schemas.openxmlformats.org/officeDocument/2006/relationships/customXml" Target="../ink/ink817.xml"/><Relationship Id="rId10" Type="http://schemas.openxmlformats.org/officeDocument/2006/relationships/image" Target="../media/image813.png"/><Relationship Id="rId31" Type="http://schemas.openxmlformats.org/officeDocument/2006/relationships/customXml" Target="../ink/ink769.xml"/><Relationship Id="rId52" Type="http://schemas.openxmlformats.org/officeDocument/2006/relationships/image" Target="../media/image833.png"/><Relationship Id="rId73" Type="http://schemas.openxmlformats.org/officeDocument/2006/relationships/customXml" Target="../ink/ink790.xml"/><Relationship Id="rId78" Type="http://schemas.openxmlformats.org/officeDocument/2006/relationships/image" Target="../media/image846.png"/><Relationship Id="rId94" Type="http://schemas.openxmlformats.org/officeDocument/2006/relationships/image" Target="../media/image854.png"/><Relationship Id="rId99" Type="http://schemas.openxmlformats.org/officeDocument/2006/relationships/customXml" Target="../ink/ink803.xml"/><Relationship Id="rId101" Type="http://schemas.openxmlformats.org/officeDocument/2006/relationships/customXml" Target="../ink/ink804.xml"/><Relationship Id="rId122" Type="http://schemas.openxmlformats.org/officeDocument/2006/relationships/image" Target="../media/image868.png"/><Relationship Id="rId143" Type="http://schemas.openxmlformats.org/officeDocument/2006/relationships/customXml" Target="../ink/ink825.xml"/><Relationship Id="rId148" Type="http://schemas.openxmlformats.org/officeDocument/2006/relationships/image" Target="../media/image881.png"/><Relationship Id="rId164" Type="http://schemas.openxmlformats.org/officeDocument/2006/relationships/image" Target="../media/image888.png"/><Relationship Id="rId169" Type="http://schemas.openxmlformats.org/officeDocument/2006/relationships/customXml" Target="../ink/ink838.xml"/><Relationship Id="rId185" Type="http://schemas.openxmlformats.org/officeDocument/2006/relationships/image" Target="../media/image898.png"/><Relationship Id="rId4" Type="http://schemas.openxmlformats.org/officeDocument/2006/relationships/image" Target="../media/image810.png"/><Relationship Id="rId9" Type="http://schemas.openxmlformats.org/officeDocument/2006/relationships/customXml" Target="../ink/ink758.xml"/><Relationship Id="rId180" Type="http://schemas.openxmlformats.org/officeDocument/2006/relationships/customXml" Target="../ink/ink844.xml"/><Relationship Id="rId210" Type="http://schemas.openxmlformats.org/officeDocument/2006/relationships/customXml" Target="../ink/ink859.xml"/><Relationship Id="rId215" Type="http://schemas.openxmlformats.org/officeDocument/2006/relationships/image" Target="../media/image913.png"/><Relationship Id="rId26" Type="http://schemas.openxmlformats.org/officeDocument/2006/relationships/image" Target="../media/image821.png"/><Relationship Id="rId47" Type="http://schemas.openxmlformats.org/officeDocument/2006/relationships/customXml" Target="../ink/ink777.xml"/><Relationship Id="rId68" Type="http://schemas.openxmlformats.org/officeDocument/2006/relationships/image" Target="../media/image841.png"/><Relationship Id="rId89" Type="http://schemas.openxmlformats.org/officeDocument/2006/relationships/customXml" Target="../ink/ink798.xml"/><Relationship Id="rId112" Type="http://schemas.openxmlformats.org/officeDocument/2006/relationships/image" Target="../media/image863.png"/><Relationship Id="rId133" Type="http://schemas.openxmlformats.org/officeDocument/2006/relationships/customXml" Target="../ink/ink820.xml"/><Relationship Id="rId154" Type="http://schemas.openxmlformats.org/officeDocument/2006/relationships/image" Target="../media/image884.png"/><Relationship Id="rId175" Type="http://schemas.openxmlformats.org/officeDocument/2006/relationships/customXml" Target="../ink/ink841.xml"/><Relationship Id="rId196" Type="http://schemas.openxmlformats.org/officeDocument/2006/relationships/customXml" Target="../ink/ink852.xml"/><Relationship Id="rId200" Type="http://schemas.openxmlformats.org/officeDocument/2006/relationships/customXml" Target="../ink/ink854.xml"/><Relationship Id="rId16" Type="http://schemas.openxmlformats.org/officeDocument/2006/relationships/image" Target="../media/image816.png"/><Relationship Id="rId221" Type="http://schemas.openxmlformats.org/officeDocument/2006/relationships/image" Target="../media/image916.png"/><Relationship Id="rId37" Type="http://schemas.openxmlformats.org/officeDocument/2006/relationships/customXml" Target="../ink/ink772.xml"/><Relationship Id="rId58" Type="http://schemas.openxmlformats.org/officeDocument/2006/relationships/image" Target="../media/image836.png"/><Relationship Id="rId79" Type="http://schemas.openxmlformats.org/officeDocument/2006/relationships/customXml" Target="../ink/ink793.xml"/><Relationship Id="rId102" Type="http://schemas.openxmlformats.org/officeDocument/2006/relationships/image" Target="../media/image858.png"/><Relationship Id="rId123" Type="http://schemas.openxmlformats.org/officeDocument/2006/relationships/customXml" Target="../ink/ink815.xml"/><Relationship Id="rId144" Type="http://schemas.openxmlformats.org/officeDocument/2006/relationships/image" Target="../media/image879.png"/><Relationship Id="rId90" Type="http://schemas.openxmlformats.org/officeDocument/2006/relationships/image" Target="../media/image852.png"/><Relationship Id="rId165" Type="http://schemas.openxmlformats.org/officeDocument/2006/relationships/customXml" Target="../ink/ink836.xml"/><Relationship Id="rId186" Type="http://schemas.openxmlformats.org/officeDocument/2006/relationships/customXml" Target="../ink/ink847.xml"/><Relationship Id="rId211" Type="http://schemas.openxmlformats.org/officeDocument/2006/relationships/image" Target="../media/image911.png"/><Relationship Id="rId27" Type="http://schemas.openxmlformats.org/officeDocument/2006/relationships/customXml" Target="../ink/ink767.xml"/><Relationship Id="rId48" Type="http://schemas.openxmlformats.org/officeDocument/2006/relationships/image" Target="../media/image831.png"/><Relationship Id="rId69" Type="http://schemas.openxmlformats.org/officeDocument/2006/relationships/customXml" Target="../ink/ink788.xml"/><Relationship Id="rId113" Type="http://schemas.openxmlformats.org/officeDocument/2006/relationships/customXml" Target="../ink/ink810.xml"/><Relationship Id="rId134" Type="http://schemas.openxmlformats.org/officeDocument/2006/relationships/image" Target="../media/image874.png"/><Relationship Id="rId80" Type="http://schemas.openxmlformats.org/officeDocument/2006/relationships/image" Target="../media/image847.png"/><Relationship Id="rId155" Type="http://schemas.openxmlformats.org/officeDocument/2006/relationships/customXml" Target="../ink/ink831.xml"/><Relationship Id="rId176" Type="http://schemas.openxmlformats.org/officeDocument/2006/relationships/image" Target="../media/image894.png"/><Relationship Id="rId197" Type="http://schemas.openxmlformats.org/officeDocument/2006/relationships/image" Target="../media/image904.png"/><Relationship Id="rId201" Type="http://schemas.openxmlformats.org/officeDocument/2006/relationships/image" Target="../media/image906.png"/><Relationship Id="rId222" Type="http://schemas.openxmlformats.org/officeDocument/2006/relationships/customXml" Target="../ink/ink865.xml"/><Relationship Id="rId17" Type="http://schemas.openxmlformats.org/officeDocument/2006/relationships/customXml" Target="../ink/ink762.xml"/><Relationship Id="rId38" Type="http://schemas.openxmlformats.org/officeDocument/2006/relationships/image" Target="../media/image355.png"/><Relationship Id="rId59" Type="http://schemas.openxmlformats.org/officeDocument/2006/relationships/customXml" Target="../ink/ink783.xml"/><Relationship Id="rId103" Type="http://schemas.openxmlformats.org/officeDocument/2006/relationships/customXml" Target="../ink/ink805.xml"/><Relationship Id="rId124" Type="http://schemas.openxmlformats.org/officeDocument/2006/relationships/image" Target="../media/image869.png"/><Relationship Id="rId70" Type="http://schemas.openxmlformats.org/officeDocument/2006/relationships/image" Target="../media/image842.png"/><Relationship Id="rId91" Type="http://schemas.openxmlformats.org/officeDocument/2006/relationships/customXml" Target="../ink/ink799.xml"/><Relationship Id="rId145" Type="http://schemas.openxmlformats.org/officeDocument/2006/relationships/customXml" Target="../ink/ink826.xml"/><Relationship Id="rId166" Type="http://schemas.openxmlformats.org/officeDocument/2006/relationships/image" Target="../media/image889.png"/><Relationship Id="rId187" Type="http://schemas.openxmlformats.org/officeDocument/2006/relationships/image" Target="../media/image8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60.xml"/><Relationship Id="rId28" Type="http://schemas.openxmlformats.org/officeDocument/2006/relationships/image" Target="../media/image822.png"/><Relationship Id="rId49" Type="http://schemas.openxmlformats.org/officeDocument/2006/relationships/customXml" Target="../ink/ink778.xml"/><Relationship Id="rId114" Type="http://schemas.openxmlformats.org/officeDocument/2006/relationships/image" Target="../media/image864.png"/><Relationship Id="rId60" Type="http://schemas.openxmlformats.org/officeDocument/2006/relationships/image" Target="../media/image837.png"/><Relationship Id="rId81" Type="http://schemas.openxmlformats.org/officeDocument/2006/relationships/customXml" Target="../ink/ink794.xml"/><Relationship Id="rId135" Type="http://schemas.openxmlformats.org/officeDocument/2006/relationships/customXml" Target="../ink/ink821.xml"/><Relationship Id="rId156" Type="http://schemas.openxmlformats.org/officeDocument/2006/relationships/image" Target="../media/image885.png"/><Relationship Id="rId177" Type="http://schemas.openxmlformats.org/officeDocument/2006/relationships/customXml" Target="../ink/ink842.xml"/><Relationship Id="rId198" Type="http://schemas.openxmlformats.org/officeDocument/2006/relationships/customXml" Target="../ink/ink853.xml"/><Relationship Id="rId202" Type="http://schemas.openxmlformats.org/officeDocument/2006/relationships/customXml" Target="../ink/ink855.xml"/><Relationship Id="rId223" Type="http://schemas.openxmlformats.org/officeDocument/2006/relationships/image" Target="../media/image917.png"/><Relationship Id="rId18" Type="http://schemas.openxmlformats.org/officeDocument/2006/relationships/image" Target="../media/image817.png"/><Relationship Id="rId39" Type="http://schemas.openxmlformats.org/officeDocument/2006/relationships/customXml" Target="../ink/ink773.xml"/><Relationship Id="rId50" Type="http://schemas.openxmlformats.org/officeDocument/2006/relationships/image" Target="../media/image832.png"/><Relationship Id="rId104" Type="http://schemas.openxmlformats.org/officeDocument/2006/relationships/image" Target="../media/image859.png"/><Relationship Id="rId125" Type="http://schemas.openxmlformats.org/officeDocument/2006/relationships/customXml" Target="../ink/ink816.xml"/><Relationship Id="rId146" Type="http://schemas.openxmlformats.org/officeDocument/2006/relationships/image" Target="../media/image880.png"/><Relationship Id="rId167" Type="http://schemas.openxmlformats.org/officeDocument/2006/relationships/customXml" Target="../ink/ink837.xml"/><Relationship Id="rId188" Type="http://schemas.openxmlformats.org/officeDocument/2006/relationships/customXml" Target="../ink/ink848.xml"/><Relationship Id="rId71" Type="http://schemas.openxmlformats.org/officeDocument/2006/relationships/customXml" Target="../ink/ink789.xml"/><Relationship Id="rId92" Type="http://schemas.openxmlformats.org/officeDocument/2006/relationships/image" Target="../media/image853.png"/><Relationship Id="rId213" Type="http://schemas.openxmlformats.org/officeDocument/2006/relationships/image" Target="../media/image912.png"/><Relationship Id="rId2" Type="http://schemas.openxmlformats.org/officeDocument/2006/relationships/image" Target="../media/image809.png"/><Relationship Id="rId29" Type="http://schemas.openxmlformats.org/officeDocument/2006/relationships/customXml" Target="../ink/ink768.xml"/><Relationship Id="rId40" Type="http://schemas.openxmlformats.org/officeDocument/2006/relationships/image" Target="../media/image827.png"/><Relationship Id="rId115" Type="http://schemas.openxmlformats.org/officeDocument/2006/relationships/customXml" Target="../ink/ink811.xml"/><Relationship Id="rId136" Type="http://schemas.openxmlformats.org/officeDocument/2006/relationships/image" Target="../media/image875.png"/><Relationship Id="rId157" Type="http://schemas.openxmlformats.org/officeDocument/2006/relationships/customXml" Target="../ink/ink832.xml"/><Relationship Id="rId178" Type="http://schemas.openxmlformats.org/officeDocument/2006/relationships/image" Target="../media/image895.png"/><Relationship Id="rId61" Type="http://schemas.openxmlformats.org/officeDocument/2006/relationships/customXml" Target="../ink/ink784.xml"/><Relationship Id="rId82" Type="http://schemas.openxmlformats.org/officeDocument/2006/relationships/image" Target="../media/image848.png"/><Relationship Id="rId199" Type="http://schemas.openxmlformats.org/officeDocument/2006/relationships/image" Target="../media/image905.png"/><Relationship Id="rId203" Type="http://schemas.openxmlformats.org/officeDocument/2006/relationships/image" Target="../media/image907.png"/><Relationship Id="rId19" Type="http://schemas.openxmlformats.org/officeDocument/2006/relationships/customXml" Target="../ink/ink763.xml"/><Relationship Id="rId224" Type="http://schemas.openxmlformats.org/officeDocument/2006/relationships/customXml" Target="../ink/ink866.xml"/><Relationship Id="rId30" Type="http://schemas.openxmlformats.org/officeDocument/2006/relationships/image" Target="../media/image823.png"/><Relationship Id="rId105" Type="http://schemas.openxmlformats.org/officeDocument/2006/relationships/customXml" Target="../ink/ink806.xml"/><Relationship Id="rId126" Type="http://schemas.openxmlformats.org/officeDocument/2006/relationships/image" Target="../media/image870.png"/><Relationship Id="rId147" Type="http://schemas.openxmlformats.org/officeDocument/2006/relationships/customXml" Target="../ink/ink827.xml"/><Relationship Id="rId168" Type="http://schemas.openxmlformats.org/officeDocument/2006/relationships/image" Target="../media/image890.png"/><Relationship Id="rId51" Type="http://schemas.openxmlformats.org/officeDocument/2006/relationships/customXml" Target="../ink/ink779.xml"/><Relationship Id="rId72" Type="http://schemas.openxmlformats.org/officeDocument/2006/relationships/image" Target="../media/image843.png"/><Relationship Id="rId93" Type="http://schemas.openxmlformats.org/officeDocument/2006/relationships/customXml" Target="../ink/ink800.xml"/><Relationship Id="rId189" Type="http://schemas.openxmlformats.org/officeDocument/2006/relationships/image" Target="../media/image90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96726-D665-BF0C-480B-B75BA8B9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1" y="0"/>
            <a:ext cx="2591162" cy="61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AA09C-941B-6E59-0F4C-DA93AB59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2" y="848959"/>
            <a:ext cx="8748496" cy="55409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E203A5-3CAC-4F1F-BEAE-AEBE85564BBF}"/>
                  </a:ext>
                </a:extLst>
              </p14:cNvPr>
              <p14:cNvContentPartPr/>
              <p14:nvPr/>
            </p14:nvContentPartPr>
            <p14:xfrm>
              <a:off x="4223156" y="1969905"/>
              <a:ext cx="35280" cy="19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E203A5-3CAC-4F1F-BEAE-AEBE85564B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4516" y="1960905"/>
                <a:ext cx="5292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35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BC1E-7C5E-5413-CF82-00B6564C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90" y="330665"/>
            <a:ext cx="8560685" cy="56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151BE-30C2-D9F5-14A8-36D1870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9" y="228600"/>
            <a:ext cx="8631161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EF62-2E1D-C9D1-B212-4557DA3D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8" y="3095037"/>
            <a:ext cx="8512352" cy="30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61C11-E9C2-5ABA-4654-54F32E9B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497"/>
            <a:ext cx="8839200" cy="3439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B3A9-9D4E-31CA-EBB7-391DB98F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3940090"/>
            <a:ext cx="8913617" cy="25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ECB55-225F-D642-04E5-CD89569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0" y="252953"/>
            <a:ext cx="8663503" cy="5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3CD1-7BEE-487B-CAA9-CFF3617F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896731"/>
            <a:ext cx="8806543" cy="23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27EA-7636-288B-F8E3-4A7AB1DC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" y="1618037"/>
            <a:ext cx="8828944" cy="31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0" y="348593"/>
            <a:ext cx="8593507" cy="53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0" y="312118"/>
            <a:ext cx="8225303" cy="6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7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0" y="807883"/>
            <a:ext cx="8359316" cy="47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" y="133815"/>
            <a:ext cx="8700323" cy="635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8E83C-D6F7-D36E-1A1B-4F238BBA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68" y="0"/>
            <a:ext cx="7696200" cy="267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D2C69-8067-463F-2C2F-544BF801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4" y="2533360"/>
            <a:ext cx="7245550" cy="42492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0DF33F-15FA-484F-B7F5-10E2F77CEFE0}"/>
                  </a:ext>
                </a:extLst>
              </p14:cNvPr>
              <p14:cNvContentPartPr/>
              <p14:nvPr/>
            </p14:nvContentPartPr>
            <p14:xfrm>
              <a:off x="1423436" y="2822025"/>
              <a:ext cx="34560" cy="2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0DF33F-15FA-484F-B7F5-10E2F77CE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436" y="2813385"/>
                <a:ext cx="5220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544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5" y="966788"/>
            <a:ext cx="8431002" cy="45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" y="214411"/>
            <a:ext cx="9042418" cy="5554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690803-8103-40C4-B2D7-9125B11A6720}"/>
                  </a:ext>
                </a:extLst>
              </p14:cNvPr>
              <p14:cNvContentPartPr/>
              <p14:nvPr/>
            </p14:nvContentPartPr>
            <p14:xfrm>
              <a:off x="7579076" y="49208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690803-8103-40C4-B2D7-9125B11A67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0076" y="49121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12F596-78B7-4E2F-9B66-078D812D1B8D}"/>
                  </a:ext>
                </a:extLst>
              </p14:cNvPr>
              <p14:cNvContentPartPr/>
              <p14:nvPr/>
            </p14:nvContentPartPr>
            <p14:xfrm>
              <a:off x="2546996" y="1046145"/>
              <a:ext cx="64440" cy="11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12F596-78B7-4E2F-9B66-078D812D1B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8356" y="1037505"/>
                <a:ext cx="8208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0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9" y="200837"/>
            <a:ext cx="8410575" cy="3267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15" y="3833929"/>
            <a:ext cx="7239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2" y="984094"/>
            <a:ext cx="7905750" cy="205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2" y="3951597"/>
            <a:ext cx="8286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8" y="1248820"/>
            <a:ext cx="8047539" cy="24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8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7155" cy="1989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35" y="1842669"/>
            <a:ext cx="7634065" cy="2389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7221A9-8D89-4271-ABC9-8FBA366BA712}"/>
                  </a:ext>
                </a:extLst>
              </p14:cNvPr>
              <p14:cNvContentPartPr/>
              <p14:nvPr/>
            </p14:nvContentPartPr>
            <p14:xfrm>
              <a:off x="1904396" y="317662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7221A9-8D89-4271-ABC9-8FBA366BA7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5396" y="31679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4F0EC99-4DAA-4FAB-A850-6B939EF7EF98}"/>
              </a:ext>
            </a:extLst>
          </p:cNvPr>
          <p:cNvGrpSpPr/>
          <p:nvPr/>
        </p:nvGrpSpPr>
        <p:grpSpPr>
          <a:xfrm>
            <a:off x="1253516" y="4732545"/>
            <a:ext cx="802800" cy="383760"/>
            <a:chOff x="1253516" y="4732545"/>
            <a:chExt cx="80280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B77D29-BEE7-4A07-93BF-46F42267C902}"/>
                    </a:ext>
                  </a:extLst>
                </p14:cNvPr>
                <p14:cNvContentPartPr/>
                <p14:nvPr/>
              </p14:nvContentPartPr>
              <p14:xfrm>
                <a:off x="1327676" y="4732545"/>
                <a:ext cx="124920" cy="28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B77D29-BEE7-4A07-93BF-46F42267C9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9036" y="4723545"/>
                  <a:ext cx="142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FA0487-9F4D-4102-9A4B-BEC9A62FCBD9}"/>
                    </a:ext>
                  </a:extLst>
                </p14:cNvPr>
                <p14:cNvContentPartPr/>
                <p14:nvPr/>
              </p14:nvContentPartPr>
              <p14:xfrm>
                <a:off x="1253516" y="4914705"/>
                <a:ext cx="139320" cy="25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FA0487-9F4D-4102-9A4B-BEC9A62FCB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4876" y="4906065"/>
                  <a:ext cx="156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2BD39E-5C57-4239-B435-B634E233E96B}"/>
                    </a:ext>
                  </a:extLst>
                </p14:cNvPr>
                <p14:cNvContentPartPr/>
                <p14:nvPr/>
              </p14:nvContentPartPr>
              <p14:xfrm>
                <a:off x="1479956" y="4964745"/>
                <a:ext cx="196920" cy="11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2BD39E-5C57-4239-B435-B634E233E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0956" y="4956105"/>
                  <a:ext cx="214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E0E291-3A3E-4817-9992-74A3205A0720}"/>
                    </a:ext>
                  </a:extLst>
                </p14:cNvPr>
                <p14:cNvContentPartPr/>
                <p14:nvPr/>
              </p14:nvContentPartPr>
              <p14:xfrm>
                <a:off x="1730156" y="4967625"/>
                <a:ext cx="79920" cy="121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E0E291-3A3E-4817-9992-74A3205A07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1516" y="4958625"/>
                  <a:ext cx="97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9AF456-B0A4-4539-BB7C-98D0DE704989}"/>
                    </a:ext>
                  </a:extLst>
                </p14:cNvPr>
                <p14:cNvContentPartPr/>
                <p14:nvPr/>
              </p14:nvContentPartPr>
              <p14:xfrm>
                <a:off x="1762556" y="4967625"/>
                <a:ext cx="84240" cy="123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9AF456-B0A4-4539-BB7C-98D0DE7049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3916" y="4958625"/>
                  <a:ext cx="101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AA0E78-8547-4AD4-A4D4-62EC0D0A3E17}"/>
                    </a:ext>
                  </a:extLst>
                </p14:cNvPr>
                <p14:cNvContentPartPr/>
                <p14:nvPr/>
              </p14:nvContentPartPr>
              <p14:xfrm>
                <a:off x="1904396" y="4956105"/>
                <a:ext cx="151920" cy="160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AA0E78-8547-4AD4-A4D4-62EC0D0A3E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5396" y="4947105"/>
                  <a:ext cx="1695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4682FE-FCDC-4A21-9FCA-4E887AD55537}"/>
              </a:ext>
            </a:extLst>
          </p:cNvPr>
          <p:cNvGrpSpPr/>
          <p:nvPr/>
        </p:nvGrpSpPr>
        <p:grpSpPr>
          <a:xfrm>
            <a:off x="2258276" y="4777185"/>
            <a:ext cx="636480" cy="304200"/>
            <a:chOff x="2258276" y="4777185"/>
            <a:chExt cx="63648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2186FB-F092-4227-9FC7-9623325F1D22}"/>
                    </a:ext>
                  </a:extLst>
                </p14:cNvPr>
                <p14:cNvContentPartPr/>
                <p14:nvPr/>
              </p14:nvContentPartPr>
              <p14:xfrm>
                <a:off x="2272316" y="4792305"/>
                <a:ext cx="113400" cy="17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2186FB-F092-4227-9FC7-9623325F1D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3316" y="4783305"/>
                  <a:ext cx="131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76BD5D-1C01-429A-9A41-141782B0B0BA}"/>
                    </a:ext>
                  </a:extLst>
                </p14:cNvPr>
                <p14:cNvContentPartPr/>
                <p14:nvPr/>
              </p14:nvContentPartPr>
              <p14:xfrm>
                <a:off x="2258276" y="4777185"/>
                <a:ext cx="162000" cy="20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76BD5D-1C01-429A-9A41-141782B0B0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49276" y="4768185"/>
                  <a:ext cx="179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5D22E6-1D12-4AF4-9035-65393EA64DB7}"/>
                    </a:ext>
                  </a:extLst>
                </p14:cNvPr>
                <p14:cNvContentPartPr/>
                <p14:nvPr/>
              </p14:nvContentPartPr>
              <p14:xfrm>
                <a:off x="2524676" y="4951785"/>
                <a:ext cx="115920" cy="129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5D22E6-1D12-4AF4-9035-65393EA64D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15676" y="4943145"/>
                  <a:ext cx="133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298C3F-A97D-40EF-8EBD-9E64BC8B9770}"/>
                    </a:ext>
                  </a:extLst>
                </p14:cNvPr>
                <p14:cNvContentPartPr/>
                <p14:nvPr/>
              </p14:nvContentPartPr>
              <p14:xfrm>
                <a:off x="2697476" y="4958265"/>
                <a:ext cx="74160" cy="107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298C3F-A97D-40EF-8EBD-9E64BC8B97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88476" y="4949265"/>
                  <a:ext cx="91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AE487D-E407-49D9-B0DB-684C418829B5}"/>
                    </a:ext>
                  </a:extLst>
                </p14:cNvPr>
                <p14:cNvContentPartPr/>
                <p14:nvPr/>
              </p14:nvContentPartPr>
              <p14:xfrm>
                <a:off x="2705396" y="4930185"/>
                <a:ext cx="189360" cy="144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AE487D-E407-49D9-B0DB-684C418829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96756" y="4921545"/>
                  <a:ext cx="20700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2A83B0-A32F-48C6-BF31-CCABABD41D7C}"/>
              </a:ext>
            </a:extLst>
          </p:cNvPr>
          <p:cNvGrpSpPr/>
          <p:nvPr/>
        </p:nvGrpSpPr>
        <p:grpSpPr>
          <a:xfrm>
            <a:off x="3101396" y="4762065"/>
            <a:ext cx="218880" cy="102600"/>
            <a:chOff x="3101396" y="4762065"/>
            <a:chExt cx="21888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E53577-BED0-485D-8DBA-999141AC60D9}"/>
                    </a:ext>
                  </a:extLst>
                </p14:cNvPr>
                <p14:cNvContentPartPr/>
                <p14:nvPr/>
              </p14:nvContentPartPr>
              <p14:xfrm>
                <a:off x="3101396" y="4762065"/>
                <a:ext cx="154800" cy="17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E53577-BED0-485D-8DBA-999141AC60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2396" y="4753425"/>
                  <a:ext cx="172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A2E2A7-87F3-410B-A155-6CCEA419AD95}"/>
                    </a:ext>
                  </a:extLst>
                </p14:cNvPr>
                <p14:cNvContentPartPr/>
                <p14:nvPr/>
              </p14:nvContentPartPr>
              <p14:xfrm>
                <a:off x="3129476" y="4860345"/>
                <a:ext cx="190800" cy="4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A2E2A7-87F3-410B-A155-6CCEA419AD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0476" y="4851705"/>
                  <a:ext cx="2084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E6F601-6947-480C-A4C0-A7B111DED72B}"/>
              </a:ext>
            </a:extLst>
          </p:cNvPr>
          <p:cNvGrpSpPr/>
          <p:nvPr/>
        </p:nvGrpSpPr>
        <p:grpSpPr>
          <a:xfrm>
            <a:off x="3581996" y="4654425"/>
            <a:ext cx="712800" cy="1026360"/>
            <a:chOff x="3581996" y="4654425"/>
            <a:chExt cx="712800" cy="10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860631-DF1F-4712-81D0-FAFE290BBB76}"/>
                    </a:ext>
                  </a:extLst>
                </p14:cNvPr>
                <p14:cNvContentPartPr/>
                <p14:nvPr/>
              </p14:nvContentPartPr>
              <p14:xfrm>
                <a:off x="3581996" y="4654425"/>
                <a:ext cx="133200" cy="295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860631-DF1F-4712-81D0-FAFE290BBB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72996" y="4645425"/>
                  <a:ext cx="150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19C232-AD61-4136-9814-45FC97AE32B5}"/>
                    </a:ext>
                  </a:extLst>
                </p14:cNvPr>
                <p14:cNvContentPartPr/>
                <p14:nvPr/>
              </p14:nvContentPartPr>
              <p14:xfrm>
                <a:off x="3770636" y="4940265"/>
                <a:ext cx="233640" cy="105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19C232-AD61-4136-9814-45FC97AE32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61996" y="4931265"/>
                  <a:ext cx="251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AF4B4E-86F4-4D59-9356-8F8568AE63E4}"/>
                    </a:ext>
                  </a:extLst>
                </p14:cNvPr>
                <p14:cNvContentPartPr/>
                <p14:nvPr/>
              </p14:nvContentPartPr>
              <p14:xfrm>
                <a:off x="4035596" y="4930185"/>
                <a:ext cx="84240" cy="10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AF4B4E-86F4-4D59-9356-8F8568AE63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6596" y="4921545"/>
                  <a:ext cx="101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CB3EB6-9C8C-4442-BD7F-D06590569B36}"/>
                    </a:ext>
                  </a:extLst>
                </p14:cNvPr>
                <p14:cNvContentPartPr/>
                <p14:nvPr/>
              </p14:nvContentPartPr>
              <p14:xfrm>
                <a:off x="4053596" y="4901745"/>
                <a:ext cx="241200" cy="21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CB3EB6-9C8C-4442-BD7F-D06590569B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4596" y="4892745"/>
                  <a:ext cx="258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508F96-6EC0-4FA8-98BB-AF85DD6E779A}"/>
                    </a:ext>
                  </a:extLst>
                </p14:cNvPr>
                <p14:cNvContentPartPr/>
                <p14:nvPr/>
              </p14:nvContentPartPr>
              <p14:xfrm>
                <a:off x="3683876" y="5065545"/>
                <a:ext cx="30600" cy="325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508F96-6EC0-4FA8-98BB-AF85DD6E77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75236" y="5056905"/>
                  <a:ext cx="48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B3D47D-F968-4DF6-BECF-C7FF4EC7DE52}"/>
                    </a:ext>
                  </a:extLst>
                </p14:cNvPr>
                <p14:cNvContentPartPr/>
                <p14:nvPr/>
              </p14:nvContentPartPr>
              <p14:xfrm>
                <a:off x="3614396" y="5057985"/>
                <a:ext cx="13464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B3D47D-F968-4DF6-BECF-C7FF4EC7DE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05756" y="5049345"/>
                  <a:ext cx="152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D2F1F92-4CCA-4312-BD0F-CB1D26F129A3}"/>
                    </a:ext>
                  </a:extLst>
                </p14:cNvPr>
                <p14:cNvContentPartPr/>
                <p14:nvPr/>
              </p14:nvContentPartPr>
              <p14:xfrm>
                <a:off x="3619436" y="5523825"/>
                <a:ext cx="10080" cy="136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D2F1F92-4CCA-4312-BD0F-CB1D26F129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0436" y="5515185"/>
                  <a:ext cx="2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EB6970-8049-4A3F-8CD4-9AFFC0A0CFAB}"/>
                    </a:ext>
                  </a:extLst>
                </p14:cNvPr>
                <p14:cNvContentPartPr/>
                <p14:nvPr/>
              </p14:nvContentPartPr>
              <p14:xfrm>
                <a:off x="3672716" y="5486385"/>
                <a:ext cx="22680" cy="19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EB6970-8049-4A3F-8CD4-9AFFC0A0CF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63716" y="5477745"/>
                  <a:ext cx="40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834C88-8847-4C5E-AA0C-98EA9E1B58C4}"/>
                    </a:ext>
                  </a:extLst>
                </p14:cNvPr>
                <p14:cNvContentPartPr/>
                <p14:nvPr/>
              </p14:nvContentPartPr>
              <p14:xfrm>
                <a:off x="3619796" y="5444625"/>
                <a:ext cx="176040" cy="221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834C88-8847-4C5E-AA0C-98EA9E1B58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10796" y="5435625"/>
                  <a:ext cx="193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5C2AFB-CAA6-4B68-9726-13691DE8E034}"/>
                    </a:ext>
                  </a:extLst>
                </p14:cNvPr>
                <p14:cNvContentPartPr/>
                <p14:nvPr/>
              </p14:nvContentPartPr>
              <p14:xfrm>
                <a:off x="3798716" y="5390985"/>
                <a:ext cx="142920" cy="12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5C2AFB-CAA6-4B68-9726-13691DE8E0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90076" y="5381985"/>
                  <a:ext cx="160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250E6D-B474-462F-A053-C6A9D73F8730}"/>
                    </a:ext>
                  </a:extLst>
                </p14:cNvPr>
                <p14:cNvContentPartPr/>
                <p14:nvPr/>
              </p14:nvContentPartPr>
              <p14:xfrm>
                <a:off x="4053596" y="5533185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250E6D-B474-462F-A053-C6A9D73F87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44596" y="5524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46910B-7932-4227-BE2F-0AA3C2861CE9}"/>
              </a:ext>
            </a:extLst>
          </p:cNvPr>
          <p:cNvGrpSpPr/>
          <p:nvPr/>
        </p:nvGrpSpPr>
        <p:grpSpPr>
          <a:xfrm>
            <a:off x="5638676" y="4548945"/>
            <a:ext cx="1675440" cy="392040"/>
            <a:chOff x="5638676" y="4548945"/>
            <a:chExt cx="1675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E22C30-F5FF-4779-B40F-70C295058E49}"/>
                    </a:ext>
                  </a:extLst>
                </p14:cNvPr>
                <p14:cNvContentPartPr/>
                <p14:nvPr/>
              </p14:nvContentPartPr>
              <p14:xfrm>
                <a:off x="5638676" y="4684665"/>
                <a:ext cx="95040" cy="25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E22C30-F5FF-4779-B40F-70C295058E4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30036" y="4676025"/>
                  <a:ext cx="1126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CFDDBC-A452-4932-9403-606BCA79EFDE}"/>
                    </a:ext>
                  </a:extLst>
                </p14:cNvPr>
                <p14:cNvContentPartPr/>
                <p14:nvPr/>
              </p14:nvContentPartPr>
              <p14:xfrm>
                <a:off x="5891756" y="4744785"/>
                <a:ext cx="149400" cy="169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CFDDBC-A452-4932-9403-606BCA79EF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83116" y="4735785"/>
                  <a:ext cx="167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8CD902-A9CB-4D85-A5CC-D8FB21DFF536}"/>
                    </a:ext>
                  </a:extLst>
                </p14:cNvPr>
                <p14:cNvContentPartPr/>
                <p14:nvPr/>
              </p14:nvContentPartPr>
              <p14:xfrm>
                <a:off x="5887436" y="4805625"/>
                <a:ext cx="189000" cy="30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8CD902-A9CB-4D85-A5CC-D8FB21DFF53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78436" y="4796625"/>
                  <a:ext cx="206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39AE1C-F119-4A35-81FD-31787CF64B11}"/>
                    </a:ext>
                  </a:extLst>
                </p14:cNvPr>
                <p14:cNvContentPartPr/>
                <p14:nvPr/>
              </p14:nvContentPartPr>
              <p14:xfrm>
                <a:off x="6155636" y="4751265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39AE1C-F119-4A35-81FD-31787CF64B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46996" y="4742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7E3F01-494E-43F2-8B3F-0717FB044508}"/>
                    </a:ext>
                  </a:extLst>
                </p14:cNvPr>
                <p14:cNvContentPartPr/>
                <p14:nvPr/>
              </p14:nvContentPartPr>
              <p14:xfrm>
                <a:off x="6202796" y="4684665"/>
                <a:ext cx="14760" cy="227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7E3F01-494E-43F2-8B3F-0717FB04450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94156" y="4675665"/>
                  <a:ext cx="32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D69BDF-8868-4740-8BD5-C97E4456A1D5}"/>
                    </a:ext>
                  </a:extLst>
                </p14:cNvPr>
                <p14:cNvContentPartPr/>
                <p14:nvPr/>
              </p14:nvContentPartPr>
              <p14:xfrm>
                <a:off x="6248156" y="4675305"/>
                <a:ext cx="11880" cy="218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D69BDF-8868-4740-8BD5-C97E4456A1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39156" y="4666665"/>
                  <a:ext cx="29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913A76-7F6D-49C1-849F-C5A263DA4DB3}"/>
                    </a:ext>
                  </a:extLst>
                </p14:cNvPr>
                <p14:cNvContentPartPr/>
                <p14:nvPr/>
              </p14:nvContentPartPr>
              <p14:xfrm>
                <a:off x="6183716" y="4649025"/>
                <a:ext cx="251640" cy="231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913A76-7F6D-49C1-849F-C5A263DA4D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75076" y="4640025"/>
                  <a:ext cx="269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C6B187-7C5B-4AFC-B9CA-B44F432FFE7D}"/>
                    </a:ext>
                  </a:extLst>
                </p14:cNvPr>
                <p14:cNvContentPartPr/>
                <p14:nvPr/>
              </p14:nvContentPartPr>
              <p14:xfrm>
                <a:off x="6438596" y="4548945"/>
                <a:ext cx="195840" cy="134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C6B187-7C5B-4AFC-B9CA-B44F432FFE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9596" y="4539945"/>
                  <a:ext cx="213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C0750F-124E-4D77-A865-10D11E636F6A}"/>
                    </a:ext>
                  </a:extLst>
                </p14:cNvPr>
                <p14:cNvContentPartPr/>
                <p14:nvPr/>
              </p14:nvContentPartPr>
              <p14:xfrm>
                <a:off x="6793916" y="4647585"/>
                <a:ext cx="520200" cy="28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C0750F-124E-4D77-A865-10D11E636F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85276" y="4638945"/>
                  <a:ext cx="53784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5998271-A7BE-4E55-BC5C-615E9A735933}"/>
                  </a:ext>
                </a:extLst>
              </p14:cNvPr>
              <p14:cNvContentPartPr/>
              <p14:nvPr/>
            </p14:nvContentPartPr>
            <p14:xfrm>
              <a:off x="4968716" y="4929465"/>
              <a:ext cx="34200" cy="163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5998271-A7BE-4E55-BC5C-615E9A73593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60076" y="4920825"/>
                <a:ext cx="518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0D70A6D-5780-4046-B833-90ADD3BE74DD}"/>
              </a:ext>
            </a:extLst>
          </p:cNvPr>
          <p:cNvGrpSpPr/>
          <p:nvPr/>
        </p:nvGrpSpPr>
        <p:grpSpPr>
          <a:xfrm>
            <a:off x="7531916" y="4624905"/>
            <a:ext cx="134640" cy="260280"/>
            <a:chOff x="7531916" y="4624905"/>
            <a:chExt cx="13464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474B70-3600-470E-9FE5-FF1688A80318}"/>
                    </a:ext>
                  </a:extLst>
                </p14:cNvPr>
                <p14:cNvContentPartPr/>
                <p14:nvPr/>
              </p14:nvContentPartPr>
              <p14:xfrm>
                <a:off x="7540196" y="4624905"/>
                <a:ext cx="124560" cy="260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474B70-3600-470E-9FE5-FF1688A803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31556" y="4616265"/>
                  <a:ext cx="142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E22A24-D7B0-4BBA-B60A-F6CDD5C4C16B}"/>
                    </a:ext>
                  </a:extLst>
                </p14:cNvPr>
                <p14:cNvContentPartPr/>
                <p14:nvPr/>
              </p14:nvContentPartPr>
              <p14:xfrm>
                <a:off x="7531916" y="4741905"/>
                <a:ext cx="134640" cy="1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E22A24-D7B0-4BBA-B60A-F6CDD5C4C1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22916" y="4732905"/>
                  <a:ext cx="1522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C39B78D-89C1-44B4-86F4-C13F8484E0EB}"/>
              </a:ext>
            </a:extLst>
          </p:cNvPr>
          <p:cNvGrpSpPr/>
          <p:nvPr/>
        </p:nvGrpSpPr>
        <p:grpSpPr>
          <a:xfrm>
            <a:off x="7884356" y="4547865"/>
            <a:ext cx="1049400" cy="529200"/>
            <a:chOff x="7884356" y="4547865"/>
            <a:chExt cx="104940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04FF3E5-6FF8-4D7B-9DC9-BDA990260405}"/>
                    </a:ext>
                  </a:extLst>
                </p14:cNvPr>
                <p14:cNvContentPartPr/>
                <p14:nvPr/>
              </p14:nvContentPartPr>
              <p14:xfrm>
                <a:off x="7884356" y="4739025"/>
                <a:ext cx="87480" cy="136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04FF3E5-6FF8-4D7B-9DC9-BDA9902604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75356" y="4730025"/>
                  <a:ext cx="105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6B5697-F21D-462D-A75A-44641B61109C}"/>
                    </a:ext>
                  </a:extLst>
                </p14:cNvPr>
                <p14:cNvContentPartPr/>
                <p14:nvPr/>
              </p14:nvContentPartPr>
              <p14:xfrm>
                <a:off x="8021156" y="4789065"/>
                <a:ext cx="49680" cy="28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6B5697-F21D-462D-A75A-44641B61109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12516" y="4780065"/>
                  <a:ext cx="67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1DEFA0-165A-4E84-BECD-E0179A2A282E}"/>
                    </a:ext>
                  </a:extLst>
                </p14:cNvPr>
                <p14:cNvContentPartPr/>
                <p14:nvPr/>
              </p14:nvContentPartPr>
              <p14:xfrm>
                <a:off x="8134196" y="4750545"/>
                <a:ext cx="351360" cy="12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1DEFA0-165A-4E84-BECD-E0179A2A28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25556" y="4741905"/>
                  <a:ext cx="369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C882586-0AAE-419E-951E-B640F5BF1433}"/>
                    </a:ext>
                  </a:extLst>
                </p14:cNvPr>
                <p14:cNvContentPartPr/>
                <p14:nvPr/>
              </p14:nvContentPartPr>
              <p14:xfrm>
                <a:off x="8596436" y="4731825"/>
                <a:ext cx="19800" cy="18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C882586-0AAE-419E-951E-B640F5BF143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87436" y="4723185"/>
                  <a:ext cx="37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BB7FAA-1A31-4368-8B66-84C1204FFBB5}"/>
                    </a:ext>
                  </a:extLst>
                </p14:cNvPr>
                <p14:cNvContentPartPr/>
                <p14:nvPr/>
              </p14:nvContentPartPr>
              <p14:xfrm>
                <a:off x="8634596" y="4722825"/>
                <a:ext cx="10080" cy="18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BB7FAA-1A31-4368-8B66-84C1204FFB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25596" y="4713825"/>
                  <a:ext cx="27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7BBCE1-96E7-4A23-AE74-4EA39ADF23E9}"/>
                    </a:ext>
                  </a:extLst>
                </p14:cNvPr>
                <p14:cNvContentPartPr/>
                <p14:nvPr/>
              </p14:nvContentPartPr>
              <p14:xfrm>
                <a:off x="8587796" y="4707705"/>
                <a:ext cx="180000" cy="202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7BBCE1-96E7-4A23-AE74-4EA39ADF23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8796" y="4699065"/>
                  <a:ext cx="197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E66DDC-55E9-41FE-B7A4-B673333D2295}"/>
                    </a:ext>
                  </a:extLst>
                </p14:cNvPr>
                <p14:cNvContentPartPr/>
                <p14:nvPr/>
              </p14:nvContentPartPr>
              <p14:xfrm>
                <a:off x="8710196" y="4547865"/>
                <a:ext cx="223560" cy="19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E66DDC-55E9-41FE-B7A4-B673333D22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01556" y="4538865"/>
                  <a:ext cx="2412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0F7425-1950-40A5-BD88-2717219FFF56}"/>
              </a:ext>
            </a:extLst>
          </p:cNvPr>
          <p:cNvGrpSpPr/>
          <p:nvPr/>
        </p:nvGrpSpPr>
        <p:grpSpPr>
          <a:xfrm>
            <a:off x="5599436" y="5295585"/>
            <a:ext cx="329400" cy="287640"/>
            <a:chOff x="5599436" y="5295585"/>
            <a:chExt cx="32940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5638CB-B7B5-4465-97F5-A2662DCF85B4}"/>
                    </a:ext>
                  </a:extLst>
                </p14:cNvPr>
                <p14:cNvContentPartPr/>
                <p14:nvPr/>
              </p14:nvContentPartPr>
              <p14:xfrm>
                <a:off x="5644436" y="5382705"/>
                <a:ext cx="214920" cy="2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5638CB-B7B5-4465-97F5-A2662DCF85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35796" y="5373705"/>
                  <a:ext cx="232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11E07CE-D15B-4C9C-8479-45E0E4834275}"/>
                    </a:ext>
                  </a:extLst>
                </p14:cNvPr>
                <p14:cNvContentPartPr/>
                <p14:nvPr/>
              </p14:nvContentPartPr>
              <p14:xfrm>
                <a:off x="5599436" y="5435985"/>
                <a:ext cx="268920" cy="31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11E07CE-D15B-4C9C-8479-45E0E48342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90436" y="5426985"/>
                  <a:ext cx="286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E20A76-D6C1-4F0A-9FFC-D5FAC1BBA6C5}"/>
                    </a:ext>
                  </a:extLst>
                </p14:cNvPr>
                <p14:cNvContentPartPr/>
                <p14:nvPr/>
              </p14:nvContentPartPr>
              <p14:xfrm>
                <a:off x="5789156" y="5295585"/>
                <a:ext cx="139680" cy="287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E20A76-D6C1-4F0A-9FFC-D5FAC1BBA6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80156" y="5286945"/>
                  <a:ext cx="15732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66C2EBD-FF1F-4050-BBE4-18DDC02692A4}"/>
              </a:ext>
            </a:extLst>
          </p:cNvPr>
          <p:cNvGrpSpPr/>
          <p:nvPr/>
        </p:nvGrpSpPr>
        <p:grpSpPr>
          <a:xfrm>
            <a:off x="6200636" y="5248425"/>
            <a:ext cx="2754360" cy="826920"/>
            <a:chOff x="6200636" y="5248425"/>
            <a:chExt cx="2754360" cy="8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A1C034-C037-406B-BBD0-BC246B28EB45}"/>
                    </a:ext>
                  </a:extLst>
                </p14:cNvPr>
                <p14:cNvContentPartPr/>
                <p14:nvPr/>
              </p14:nvContentPartPr>
              <p14:xfrm>
                <a:off x="6230876" y="5293785"/>
                <a:ext cx="144720" cy="233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A1C034-C037-406B-BBD0-BC246B28EB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21876" y="5284785"/>
                  <a:ext cx="162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321B78F-D73A-4258-AB85-B4AEE938D7EF}"/>
                    </a:ext>
                  </a:extLst>
                </p14:cNvPr>
                <p14:cNvContentPartPr/>
                <p14:nvPr/>
              </p14:nvContentPartPr>
              <p14:xfrm>
                <a:off x="6571076" y="5389905"/>
                <a:ext cx="27000" cy="12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321B78F-D73A-4258-AB85-B4AEE938D7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62436" y="5381265"/>
                  <a:ext cx="44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0BB494E-2145-40E4-8BEE-B12DB87D353C}"/>
                    </a:ext>
                  </a:extLst>
                </p14:cNvPr>
                <p14:cNvContentPartPr/>
                <p14:nvPr/>
              </p14:nvContentPartPr>
              <p14:xfrm>
                <a:off x="6556676" y="5269665"/>
                <a:ext cx="32760" cy="36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0BB494E-2145-40E4-8BEE-B12DB87D35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47676" y="5260665"/>
                  <a:ext cx="50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EA228CB-1639-4D16-A64B-7F1C093BEB97}"/>
                    </a:ext>
                  </a:extLst>
                </p14:cNvPr>
                <p14:cNvContentPartPr/>
                <p14:nvPr/>
              </p14:nvContentPartPr>
              <p14:xfrm>
                <a:off x="6636236" y="5348145"/>
                <a:ext cx="69840" cy="15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EA228CB-1639-4D16-A64B-7F1C093BEB9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27236" y="5339145"/>
                  <a:ext cx="87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33C967-9C6C-4222-851F-181C2EB80356}"/>
                    </a:ext>
                  </a:extLst>
                </p14:cNvPr>
                <p14:cNvContentPartPr/>
                <p14:nvPr/>
              </p14:nvContentPartPr>
              <p14:xfrm>
                <a:off x="6854396" y="5352465"/>
                <a:ext cx="84240" cy="115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33C967-9C6C-4222-851F-181C2EB803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45396" y="5343825"/>
                  <a:ext cx="101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92D19E-D425-4591-B640-17CBED632B1C}"/>
                    </a:ext>
                  </a:extLst>
                </p14:cNvPr>
                <p14:cNvContentPartPr/>
                <p14:nvPr/>
              </p14:nvContentPartPr>
              <p14:xfrm>
                <a:off x="7040876" y="5268225"/>
                <a:ext cx="164160" cy="221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92D19E-D425-4591-B640-17CBED632B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32236" y="5259585"/>
                  <a:ext cx="181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5E9C262-79A8-47AE-B34A-F13B289D2B6A}"/>
                    </a:ext>
                  </a:extLst>
                </p14:cNvPr>
                <p14:cNvContentPartPr/>
                <p14:nvPr/>
              </p14:nvContentPartPr>
              <p14:xfrm>
                <a:off x="7184156" y="5260305"/>
                <a:ext cx="8640" cy="63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5E9C262-79A8-47AE-B34A-F13B289D2B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75516" y="5251305"/>
                  <a:ext cx="26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90F9B2C-3C3D-4E7E-9D08-63C5764D8131}"/>
                    </a:ext>
                  </a:extLst>
                </p14:cNvPr>
                <p14:cNvContentPartPr/>
                <p14:nvPr/>
              </p14:nvContentPartPr>
              <p14:xfrm>
                <a:off x="7239596" y="5316825"/>
                <a:ext cx="435240" cy="171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90F9B2C-3C3D-4E7E-9D08-63C5764D81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30956" y="5307825"/>
                  <a:ext cx="452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114165B-04A8-41DA-A2A6-9457177472A6}"/>
                    </a:ext>
                  </a:extLst>
                </p14:cNvPr>
                <p14:cNvContentPartPr/>
                <p14:nvPr/>
              </p14:nvContentPartPr>
              <p14:xfrm>
                <a:off x="7775996" y="5248425"/>
                <a:ext cx="526320" cy="216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114165B-04A8-41DA-A2A6-9457177472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67356" y="5239425"/>
                  <a:ext cx="543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5788A1A-1A4F-463D-9562-AB07AFA9E556}"/>
                    </a:ext>
                  </a:extLst>
                </p14:cNvPr>
                <p14:cNvContentPartPr/>
                <p14:nvPr/>
              </p14:nvContentPartPr>
              <p14:xfrm>
                <a:off x="8361716" y="5382705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5788A1A-1A4F-463D-9562-AB07AFA9E5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2716" y="5373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0BB7B44-FAF7-4411-BE1F-51A97A40A2CA}"/>
                    </a:ext>
                  </a:extLst>
                </p14:cNvPr>
                <p14:cNvContentPartPr/>
                <p14:nvPr/>
              </p14:nvContentPartPr>
              <p14:xfrm>
                <a:off x="8436236" y="5298465"/>
                <a:ext cx="123840" cy="432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0BB7B44-FAF7-4411-BE1F-51A97A40A2C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27596" y="5289465"/>
                  <a:ext cx="141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204192F-77EC-4407-AC1E-0D967EBB3A36}"/>
                    </a:ext>
                  </a:extLst>
                </p14:cNvPr>
                <p14:cNvContentPartPr/>
                <p14:nvPr/>
              </p14:nvContentPartPr>
              <p14:xfrm>
                <a:off x="8643596" y="5251665"/>
                <a:ext cx="311400" cy="199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204192F-77EC-4407-AC1E-0D967EBB3A3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34596" y="5242665"/>
                  <a:ext cx="329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05FF3D-FE4E-4FF8-9582-4CBCA93FAE72}"/>
                    </a:ext>
                  </a:extLst>
                </p14:cNvPr>
                <p14:cNvContentPartPr/>
                <p14:nvPr/>
              </p14:nvContentPartPr>
              <p14:xfrm>
                <a:off x="6200636" y="5695185"/>
                <a:ext cx="484200" cy="380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05FF3D-FE4E-4FF8-9582-4CBCA93FAE7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91636" y="5686545"/>
                  <a:ext cx="5018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48777A-4C18-4B5A-ADF7-460316382EAB}"/>
                    </a:ext>
                  </a:extLst>
                </p14:cNvPr>
                <p14:cNvContentPartPr/>
                <p14:nvPr/>
              </p14:nvContentPartPr>
              <p14:xfrm>
                <a:off x="6551636" y="5812545"/>
                <a:ext cx="320400" cy="36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48777A-4C18-4B5A-ADF7-460316382E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42636" y="5803545"/>
                  <a:ext cx="338040" cy="5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548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32" y="847038"/>
            <a:ext cx="8820150" cy="3467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0214338-DF20-4EF1-8E71-A7216B857E90}"/>
              </a:ext>
            </a:extLst>
          </p:cNvPr>
          <p:cNvGrpSpPr/>
          <p:nvPr/>
        </p:nvGrpSpPr>
        <p:grpSpPr>
          <a:xfrm>
            <a:off x="992609" y="401987"/>
            <a:ext cx="475200" cy="493560"/>
            <a:chOff x="992609" y="401987"/>
            <a:chExt cx="47520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3B693C-1A74-4BFE-B5DA-1FC6ADA7F02E}"/>
                    </a:ext>
                  </a:extLst>
                </p14:cNvPr>
                <p14:cNvContentPartPr/>
                <p14:nvPr/>
              </p14:nvContentPartPr>
              <p14:xfrm>
                <a:off x="992609" y="441947"/>
                <a:ext cx="330840" cy="453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3B693C-1A74-4BFE-B5DA-1FC6ADA7F0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3609" y="433307"/>
                  <a:ext cx="3484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E514819-2E27-41EF-A8F5-8A85CDDEAD9E}"/>
                    </a:ext>
                  </a:extLst>
                </p14:cNvPr>
                <p14:cNvContentPartPr/>
                <p14:nvPr/>
              </p14:nvContentPartPr>
              <p14:xfrm>
                <a:off x="1319489" y="401987"/>
                <a:ext cx="148320" cy="210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E514819-2E27-41EF-A8F5-8A85CDDEAD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10849" y="393347"/>
                  <a:ext cx="16596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741BF8-6F95-4801-90A4-DF32B7F0433F}"/>
              </a:ext>
            </a:extLst>
          </p:cNvPr>
          <p:cNvGrpSpPr/>
          <p:nvPr/>
        </p:nvGrpSpPr>
        <p:grpSpPr>
          <a:xfrm>
            <a:off x="1687049" y="282467"/>
            <a:ext cx="1406520" cy="257760"/>
            <a:chOff x="1687049" y="282467"/>
            <a:chExt cx="140652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2C2C13-33E0-4CF9-B58E-4A4B1561F1AA}"/>
                    </a:ext>
                  </a:extLst>
                </p14:cNvPr>
                <p14:cNvContentPartPr/>
                <p14:nvPr/>
              </p14:nvContentPartPr>
              <p14:xfrm>
                <a:off x="1687049" y="404867"/>
                <a:ext cx="360" cy="124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2C2C13-33E0-4CF9-B58E-4A4B1561F1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8409" y="396227"/>
                  <a:ext cx="18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3B6017-B775-4EC7-9707-D15BD7A1D0F0}"/>
                    </a:ext>
                  </a:extLst>
                </p14:cNvPr>
                <p14:cNvContentPartPr/>
                <p14:nvPr/>
              </p14:nvContentPartPr>
              <p14:xfrm>
                <a:off x="1711529" y="282467"/>
                <a:ext cx="62640" cy="225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3B6017-B775-4EC7-9707-D15BD7A1D0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02529" y="273827"/>
                  <a:ext cx="80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EA6312-93FA-4BEE-9AE4-5345FF78E792}"/>
                    </a:ext>
                  </a:extLst>
                </p14:cNvPr>
                <p14:cNvContentPartPr/>
                <p14:nvPr/>
              </p14:nvContentPartPr>
              <p14:xfrm>
                <a:off x="1853009" y="392267"/>
                <a:ext cx="110880" cy="147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EA6312-93FA-4BEE-9AE4-5345FF78E7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44369" y="383267"/>
                  <a:ext cx="128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C05ADB-CBBE-4C33-A14A-C72597A2EF79}"/>
                    </a:ext>
                  </a:extLst>
                </p14:cNvPr>
                <p14:cNvContentPartPr/>
                <p14:nvPr/>
              </p14:nvContentPartPr>
              <p14:xfrm>
                <a:off x="2118689" y="357707"/>
                <a:ext cx="327600" cy="15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C05ADB-CBBE-4C33-A14A-C72597A2EF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09689" y="348707"/>
                  <a:ext cx="345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0F3A03-1B7D-4FA1-A2F0-313BD5C7D3F8}"/>
                    </a:ext>
                  </a:extLst>
                </p14:cNvPr>
                <p14:cNvContentPartPr/>
                <p14:nvPr/>
              </p14:nvContentPartPr>
              <p14:xfrm>
                <a:off x="2544929" y="304787"/>
                <a:ext cx="444600" cy="19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0F3A03-1B7D-4FA1-A2F0-313BD5C7D3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35929" y="296147"/>
                  <a:ext cx="462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9C52A1-3391-4204-AC28-7B10917F4D28}"/>
                    </a:ext>
                  </a:extLst>
                </p14:cNvPr>
                <p14:cNvContentPartPr/>
                <p14:nvPr/>
              </p14:nvContentPartPr>
              <p14:xfrm>
                <a:off x="3091769" y="431507"/>
                <a:ext cx="1800" cy="2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9C52A1-3391-4204-AC28-7B10917F4D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82769" y="422507"/>
                  <a:ext cx="194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400D26-A703-4F19-831E-3108ABF4633B}"/>
                  </a:ext>
                </a:extLst>
              </p14:cNvPr>
              <p14:cNvContentPartPr/>
              <p14:nvPr/>
            </p14:nvContentPartPr>
            <p14:xfrm>
              <a:off x="3301289" y="302267"/>
              <a:ext cx="420840" cy="134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400D26-A703-4F19-831E-3108ABF4633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92649" y="293267"/>
                <a:ext cx="43848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5559A-55E7-436F-9D91-B9F1225E50A9}"/>
              </a:ext>
            </a:extLst>
          </p:cNvPr>
          <p:cNvGrpSpPr/>
          <p:nvPr/>
        </p:nvGrpSpPr>
        <p:grpSpPr>
          <a:xfrm>
            <a:off x="3987449" y="202907"/>
            <a:ext cx="532080" cy="244080"/>
            <a:chOff x="3987449" y="202907"/>
            <a:chExt cx="5320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9B02F9-3158-49C9-8E3B-0A4316EF04BF}"/>
                    </a:ext>
                  </a:extLst>
                </p14:cNvPr>
                <p14:cNvContentPartPr/>
                <p14:nvPr/>
              </p14:nvContentPartPr>
              <p14:xfrm>
                <a:off x="3987449" y="215147"/>
                <a:ext cx="112320" cy="231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9B02F9-3158-49C9-8E3B-0A4316EF04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78449" y="206507"/>
                  <a:ext cx="129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07AB1C-DF0C-4928-8471-95668C7B33FD}"/>
                    </a:ext>
                  </a:extLst>
                </p14:cNvPr>
                <p14:cNvContentPartPr/>
                <p14:nvPr/>
              </p14:nvContentPartPr>
              <p14:xfrm>
                <a:off x="4175729" y="367787"/>
                <a:ext cx="10080" cy="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07AB1C-DF0C-4928-8471-95668C7B33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67089" y="358787"/>
                  <a:ext cx="27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B8D725-076B-47D1-AB2B-77E0A557B010}"/>
                    </a:ext>
                  </a:extLst>
                </p14:cNvPr>
                <p14:cNvContentPartPr/>
                <p14:nvPr/>
              </p14:nvContentPartPr>
              <p14:xfrm>
                <a:off x="4264289" y="202907"/>
                <a:ext cx="255240" cy="213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B8D725-076B-47D1-AB2B-77E0A557B0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55649" y="193907"/>
                  <a:ext cx="272880" cy="23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015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3" y="292476"/>
            <a:ext cx="86677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6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83" y="1014762"/>
            <a:ext cx="7778880" cy="45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4" y="230073"/>
            <a:ext cx="8814258" cy="51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CD6F-5ADA-A143-DF33-DC5ADFD5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4" y="169875"/>
            <a:ext cx="8109483" cy="464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9120B-6E49-B0FE-79B1-DA58E48C5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4" y="5061858"/>
            <a:ext cx="8457509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1" y="121546"/>
            <a:ext cx="8920084" cy="2292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469" y="2378282"/>
            <a:ext cx="7491531" cy="36705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A05E54-53F2-434B-9B67-844A3FB3667B}"/>
                  </a:ext>
                </a:extLst>
              </p14:cNvPr>
              <p14:cNvContentPartPr/>
              <p14:nvPr/>
            </p14:nvContentPartPr>
            <p14:xfrm>
              <a:off x="7877876" y="1649505"/>
              <a:ext cx="1027800" cy="2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A05E54-53F2-434B-9B67-844A3FB366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3556" y="1645185"/>
                <a:ext cx="103644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D740D2C-DCFE-4B4C-BD82-4FF5E1F29FD1}"/>
              </a:ext>
            </a:extLst>
          </p:cNvPr>
          <p:cNvGrpSpPr/>
          <p:nvPr/>
        </p:nvGrpSpPr>
        <p:grpSpPr>
          <a:xfrm>
            <a:off x="172436" y="1416945"/>
            <a:ext cx="4175640" cy="3112920"/>
            <a:chOff x="172436" y="1416945"/>
            <a:chExt cx="4175640" cy="31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DF6474B-7CEC-4684-BF8C-5750644AD5E3}"/>
                    </a:ext>
                  </a:extLst>
                </p14:cNvPr>
                <p14:cNvContentPartPr/>
                <p14:nvPr/>
              </p14:nvContentPartPr>
              <p14:xfrm>
                <a:off x="1862996" y="1875585"/>
                <a:ext cx="2485080" cy="4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DF6474B-7CEC-4684-BF8C-5750644AD5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58676" y="1871265"/>
                  <a:ext cx="2493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3FCBF7-3CFC-4B04-B171-3D3F7262B815}"/>
                    </a:ext>
                  </a:extLst>
                </p14:cNvPr>
                <p14:cNvContentPartPr/>
                <p14:nvPr/>
              </p14:nvContentPartPr>
              <p14:xfrm>
                <a:off x="1434596" y="1751745"/>
                <a:ext cx="315720" cy="28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3FCBF7-3CFC-4B04-B171-3D3F7262B8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0276" y="1747425"/>
                  <a:ext cx="324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FD1269-B305-4458-AFD8-B7D3D6554968}"/>
                    </a:ext>
                  </a:extLst>
                </p14:cNvPr>
                <p14:cNvContentPartPr/>
                <p14:nvPr/>
              </p14:nvContentPartPr>
              <p14:xfrm>
                <a:off x="370436" y="1624665"/>
                <a:ext cx="144000" cy="20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FD1269-B305-4458-AFD8-B7D3D65549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116" y="1620345"/>
                  <a:ext cx="152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7B04F6-AA8A-4037-B57C-A8AFC8995F16}"/>
                    </a:ext>
                  </a:extLst>
                </p14:cNvPr>
                <p14:cNvContentPartPr/>
                <p14:nvPr/>
              </p14:nvContentPartPr>
              <p14:xfrm>
                <a:off x="457556" y="1545825"/>
                <a:ext cx="14760" cy="10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7B04F6-AA8A-4037-B57C-A8AFC8995F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3236" y="1541505"/>
                  <a:ext cx="23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6305420-74ED-42DF-AA8F-8A7B2B27D331}"/>
                    </a:ext>
                  </a:extLst>
                </p14:cNvPr>
                <p14:cNvContentPartPr/>
                <p14:nvPr/>
              </p14:nvContentPartPr>
              <p14:xfrm>
                <a:off x="555836" y="1615665"/>
                <a:ext cx="307080" cy="16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305420-74ED-42DF-AA8F-8A7B2B27D3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1516" y="1611345"/>
                  <a:ext cx="315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685FA2-48A6-41F0-8E11-2AD141F39468}"/>
                    </a:ext>
                  </a:extLst>
                </p14:cNvPr>
                <p14:cNvContentPartPr/>
                <p14:nvPr/>
              </p14:nvContentPartPr>
              <p14:xfrm>
                <a:off x="904316" y="1550505"/>
                <a:ext cx="23184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685FA2-48A6-41F0-8E11-2AD141F394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9996" y="1546185"/>
                  <a:ext cx="240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4BC4EC-5578-4B1F-A125-AA2CB67A3B15}"/>
                    </a:ext>
                  </a:extLst>
                </p14:cNvPr>
                <p14:cNvContentPartPr/>
                <p14:nvPr/>
              </p14:nvContentPartPr>
              <p14:xfrm>
                <a:off x="1144076" y="1423425"/>
                <a:ext cx="10440" cy="10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4BC4EC-5578-4B1F-A125-AA2CB67A3B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9756" y="1419105"/>
                  <a:ext cx="19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95EE1A-45FE-4322-BFF1-83173AE2F607}"/>
                    </a:ext>
                  </a:extLst>
                </p14:cNvPr>
                <p14:cNvContentPartPr/>
                <p14:nvPr/>
              </p14:nvContentPartPr>
              <p14:xfrm>
                <a:off x="1196996" y="1500465"/>
                <a:ext cx="66240" cy="86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95EE1A-45FE-4322-BFF1-83173AE2F6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92676" y="1496145"/>
                  <a:ext cx="74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D50673-EE18-4641-87E1-4D971061D8AF}"/>
                    </a:ext>
                  </a:extLst>
                </p14:cNvPr>
                <p14:cNvContentPartPr/>
                <p14:nvPr/>
              </p14:nvContentPartPr>
              <p14:xfrm>
                <a:off x="1319396" y="1416945"/>
                <a:ext cx="165960" cy="11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D50673-EE18-4641-87E1-4D971061D8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5076" y="1412625"/>
                  <a:ext cx="174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76864D2-E87A-4693-8D58-7CFA27F1D085}"/>
                    </a:ext>
                  </a:extLst>
                </p14:cNvPr>
                <p14:cNvContentPartPr/>
                <p14:nvPr/>
              </p14:nvContentPartPr>
              <p14:xfrm>
                <a:off x="252716" y="2128665"/>
                <a:ext cx="83880" cy="12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6864D2-E87A-4693-8D58-7CFA27F1D0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396" y="2124345"/>
                  <a:ext cx="92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7E4BAD-FC83-4D80-BA8E-1B93B04F0199}"/>
                    </a:ext>
                  </a:extLst>
                </p14:cNvPr>
                <p14:cNvContentPartPr/>
                <p14:nvPr/>
              </p14:nvContentPartPr>
              <p14:xfrm>
                <a:off x="356756" y="1821225"/>
                <a:ext cx="674640" cy="37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7E4BAD-FC83-4D80-BA8E-1B93B04F01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436" y="1816905"/>
                  <a:ext cx="683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A08768-1095-4198-8F63-54A78A2BB264}"/>
                    </a:ext>
                  </a:extLst>
                </p14:cNvPr>
                <p14:cNvContentPartPr/>
                <p14:nvPr/>
              </p14:nvContentPartPr>
              <p14:xfrm>
                <a:off x="1130756" y="1763265"/>
                <a:ext cx="112680" cy="191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A08768-1095-4198-8F63-54A78A2BB2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6436" y="1758945"/>
                  <a:ext cx="121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17D7CF-5A7E-4189-A729-0C1FC1B5E1BE}"/>
                    </a:ext>
                  </a:extLst>
                </p14:cNvPr>
                <p14:cNvContentPartPr/>
                <p14:nvPr/>
              </p14:nvContentPartPr>
              <p14:xfrm>
                <a:off x="1140476" y="1836705"/>
                <a:ext cx="97920" cy="30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17D7CF-5A7E-4189-A729-0C1FC1B5E1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6156" y="1832385"/>
                  <a:ext cx="106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EECE98-9E0A-4A41-AA48-8D51BDA0CBB6}"/>
                    </a:ext>
                  </a:extLst>
                </p14:cNvPr>
                <p14:cNvContentPartPr/>
                <p14:nvPr/>
              </p14:nvContentPartPr>
              <p14:xfrm>
                <a:off x="1319396" y="1686945"/>
                <a:ext cx="169200" cy="139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EECE98-9E0A-4A41-AA48-8D51BDA0CB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15076" y="1682625"/>
                  <a:ext cx="177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1814A1-16D6-4422-920E-419A86FD0125}"/>
                    </a:ext>
                  </a:extLst>
                </p14:cNvPr>
                <p14:cNvContentPartPr/>
                <p14:nvPr/>
              </p14:nvContentPartPr>
              <p14:xfrm>
                <a:off x="310676" y="2358705"/>
                <a:ext cx="199800" cy="21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1814A1-16D6-4422-920E-419A86FD01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6356" y="2354385"/>
                  <a:ext cx="20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E5F8BF-D60A-44ED-9CCB-CBBE1EC7CDFD}"/>
                    </a:ext>
                  </a:extLst>
                </p14:cNvPr>
                <p14:cNvContentPartPr/>
                <p14:nvPr/>
              </p14:nvContentPartPr>
              <p14:xfrm>
                <a:off x="310676" y="2412345"/>
                <a:ext cx="54000" cy="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E5F8BF-D60A-44ED-9CCB-CBBE1EC7CD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6356" y="2408025"/>
                  <a:ext cx="62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8F343A-D586-4943-9151-3EBB09BCC99F}"/>
                    </a:ext>
                  </a:extLst>
                </p14:cNvPr>
                <p14:cNvContentPartPr/>
                <p14:nvPr/>
              </p14:nvContentPartPr>
              <p14:xfrm>
                <a:off x="612716" y="2296425"/>
                <a:ext cx="204840" cy="187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8F343A-D586-4943-9151-3EBB09BCC9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8396" y="2292105"/>
                  <a:ext cx="213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7DC685-0120-4040-BD6F-74DACC9F4B0E}"/>
                    </a:ext>
                  </a:extLst>
                </p14:cNvPr>
                <p14:cNvContentPartPr/>
                <p14:nvPr/>
              </p14:nvContentPartPr>
              <p14:xfrm>
                <a:off x="914756" y="2084025"/>
                <a:ext cx="657000" cy="244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7DC685-0120-4040-BD6F-74DACC9F4B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0436" y="2079705"/>
                  <a:ext cx="665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22B48ED-2299-4BC8-B0C2-C9C4956B5507}"/>
                    </a:ext>
                  </a:extLst>
                </p14:cNvPr>
                <p14:cNvContentPartPr/>
                <p14:nvPr/>
              </p14:nvContentPartPr>
              <p14:xfrm>
                <a:off x="320756" y="2534025"/>
                <a:ext cx="582120" cy="362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22B48ED-2299-4BC8-B0C2-C9C4956B55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6436" y="2529705"/>
                  <a:ext cx="5907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BC933DB-009C-4312-847E-AA6F5FC5EB6E}"/>
                    </a:ext>
                  </a:extLst>
                </p14:cNvPr>
                <p14:cNvContentPartPr/>
                <p14:nvPr/>
              </p14:nvContentPartPr>
              <p14:xfrm>
                <a:off x="973796" y="2554545"/>
                <a:ext cx="58320" cy="11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BC933DB-009C-4312-847E-AA6F5FC5EB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9476" y="2550225"/>
                  <a:ext cx="66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E02886E-13B8-4B47-B4AA-7CE5EF2824FE}"/>
                    </a:ext>
                  </a:extLst>
                </p14:cNvPr>
                <p14:cNvContentPartPr/>
                <p14:nvPr/>
              </p14:nvContentPartPr>
              <p14:xfrm>
                <a:off x="1034276" y="2386785"/>
                <a:ext cx="459360" cy="25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E02886E-13B8-4B47-B4AA-7CE5EF2824F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9956" y="2382465"/>
                  <a:ext cx="46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D40DFD-EB70-40D9-B3CD-38EE619ABC8A}"/>
                    </a:ext>
                  </a:extLst>
                </p14:cNvPr>
                <p14:cNvContentPartPr/>
                <p14:nvPr/>
              </p14:nvContentPartPr>
              <p14:xfrm>
                <a:off x="443156" y="2963865"/>
                <a:ext cx="451800" cy="37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D40DFD-EB70-40D9-B3CD-38EE619ABC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8836" y="2959545"/>
                  <a:ext cx="460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F46A5A-BDCE-4C4D-B108-36BE450832D0}"/>
                    </a:ext>
                  </a:extLst>
                </p14:cNvPr>
                <p14:cNvContentPartPr/>
                <p14:nvPr/>
              </p14:nvContentPartPr>
              <p14:xfrm>
                <a:off x="877316" y="2859825"/>
                <a:ext cx="24444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F46A5A-BDCE-4C4D-B108-36BE450832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2996" y="2855505"/>
                  <a:ext cx="25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F2E9001-5DB7-4FFE-A65E-F63A4E5AC596}"/>
                    </a:ext>
                  </a:extLst>
                </p14:cNvPr>
                <p14:cNvContentPartPr/>
                <p14:nvPr/>
              </p14:nvContentPartPr>
              <p14:xfrm>
                <a:off x="1140476" y="2782425"/>
                <a:ext cx="165600" cy="134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F2E9001-5DB7-4FFE-A65E-F63A4E5AC5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6156" y="2778105"/>
                  <a:ext cx="174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AF8D6B-8E74-442C-B426-DD5B8636925B}"/>
                    </a:ext>
                  </a:extLst>
                </p14:cNvPr>
                <p14:cNvContentPartPr/>
                <p14:nvPr/>
              </p14:nvContentPartPr>
              <p14:xfrm>
                <a:off x="1395356" y="2809065"/>
                <a:ext cx="360" cy="10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AF8D6B-8E74-442C-B426-DD5B863692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91036" y="2804745"/>
                  <a:ext cx="9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3F570D-2F50-44B5-9F8B-0B69278FEC51}"/>
                    </a:ext>
                  </a:extLst>
                </p14:cNvPr>
                <p14:cNvContentPartPr/>
                <p14:nvPr/>
              </p14:nvContentPartPr>
              <p14:xfrm>
                <a:off x="173876" y="3351945"/>
                <a:ext cx="163080" cy="356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3F570D-2F50-44B5-9F8B-0B69278FEC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9556" y="3347625"/>
                  <a:ext cx="1717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AFD430-CE60-43CD-9FDB-E2C6B2E994B0}"/>
                    </a:ext>
                  </a:extLst>
                </p14:cNvPr>
                <p14:cNvContentPartPr/>
                <p14:nvPr/>
              </p14:nvContentPartPr>
              <p14:xfrm>
                <a:off x="295916" y="3433665"/>
                <a:ext cx="282960" cy="18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AFD430-CE60-43CD-9FDB-E2C6B2E994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1596" y="3429345"/>
                  <a:ext cx="291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900812-663B-4FD2-9733-C0710A801985}"/>
                    </a:ext>
                  </a:extLst>
                </p14:cNvPr>
                <p14:cNvContentPartPr/>
                <p14:nvPr/>
              </p14:nvContentPartPr>
              <p14:xfrm>
                <a:off x="705596" y="3326025"/>
                <a:ext cx="122400" cy="363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900812-663B-4FD2-9733-C0710A8019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1276" y="3321705"/>
                  <a:ext cx="131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D1C978-4FB2-4E83-9C23-5E11D3F50944}"/>
                    </a:ext>
                  </a:extLst>
                </p14:cNvPr>
                <p14:cNvContentPartPr/>
                <p14:nvPr/>
              </p14:nvContentPartPr>
              <p14:xfrm>
                <a:off x="781916" y="3249705"/>
                <a:ext cx="237240" cy="17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D1C978-4FB2-4E83-9C23-5E11D3F509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7596" y="3245385"/>
                  <a:ext cx="245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748032-C646-45F7-9847-768B7B46A0F9}"/>
                    </a:ext>
                  </a:extLst>
                </p14:cNvPr>
                <p14:cNvContentPartPr/>
                <p14:nvPr/>
              </p14:nvContentPartPr>
              <p14:xfrm>
                <a:off x="1036796" y="3090225"/>
                <a:ext cx="382320" cy="20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748032-C646-45F7-9847-768B7B46A0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2476" y="3085905"/>
                  <a:ext cx="390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FB2F96-2BA1-428D-A69F-DB7BEC4BAA63}"/>
                    </a:ext>
                  </a:extLst>
                </p14:cNvPr>
                <p14:cNvContentPartPr/>
                <p14:nvPr/>
              </p14:nvContentPartPr>
              <p14:xfrm>
                <a:off x="1476716" y="2959185"/>
                <a:ext cx="230760" cy="153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FB2F96-2BA1-428D-A69F-DB7BEC4BAA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72396" y="2954865"/>
                  <a:ext cx="239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53CF06-F056-47F5-8ABA-5C5E169F2D49}"/>
                    </a:ext>
                  </a:extLst>
                </p14:cNvPr>
                <p14:cNvContentPartPr/>
                <p14:nvPr/>
              </p14:nvContentPartPr>
              <p14:xfrm>
                <a:off x="172436" y="3785025"/>
                <a:ext cx="470160" cy="513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53CF06-F056-47F5-8ABA-5C5E169F2D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116" y="3780705"/>
                  <a:ext cx="4788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B155B63-8067-4FE8-A7B2-8D7452577D9A}"/>
                    </a:ext>
                  </a:extLst>
                </p14:cNvPr>
                <p14:cNvContentPartPr/>
                <p14:nvPr/>
              </p14:nvContentPartPr>
              <p14:xfrm>
                <a:off x="493196" y="3571185"/>
                <a:ext cx="853920" cy="482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B155B63-8067-4FE8-A7B2-8D7452577D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8876" y="3566865"/>
                  <a:ext cx="8625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A1EF4F-91A1-45D2-A6DA-E448192AC46C}"/>
                    </a:ext>
                  </a:extLst>
                </p14:cNvPr>
                <p14:cNvContentPartPr/>
                <p14:nvPr/>
              </p14:nvContentPartPr>
              <p14:xfrm>
                <a:off x="235436" y="4035585"/>
                <a:ext cx="885600" cy="494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A1EF4F-91A1-45D2-A6DA-E448192AC4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1116" y="4031265"/>
                  <a:ext cx="8942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96BEF14-B6BD-4587-B9FF-152C3C6FDC23}"/>
                    </a:ext>
                  </a:extLst>
                </p14:cNvPr>
                <p14:cNvContentPartPr/>
                <p14:nvPr/>
              </p14:nvContentPartPr>
              <p14:xfrm>
                <a:off x="1117076" y="3977985"/>
                <a:ext cx="126000" cy="349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96BEF14-B6BD-4587-B9FF-152C3C6FDC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2756" y="3973665"/>
                  <a:ext cx="134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F92B35-7D74-4C9A-ACA3-84D1B2802C03}"/>
                    </a:ext>
                  </a:extLst>
                </p14:cNvPr>
                <p14:cNvContentPartPr/>
                <p14:nvPr/>
              </p14:nvContentPartPr>
              <p14:xfrm>
                <a:off x="1385276" y="4100385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F92B35-7D74-4C9A-ACA3-84D1B2802C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80956" y="409606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8378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6" y="234291"/>
            <a:ext cx="7760435" cy="61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6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5" y="306666"/>
            <a:ext cx="8867775" cy="4057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D6D84B-8D47-47B8-8535-FA9AAF6960A4}"/>
                  </a:ext>
                </a:extLst>
              </p14:cNvPr>
              <p14:cNvContentPartPr/>
              <p14:nvPr/>
            </p14:nvContentPartPr>
            <p14:xfrm>
              <a:off x="3054236" y="4562265"/>
              <a:ext cx="360" cy="1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D6D84B-8D47-47B8-8535-FA9AAF6960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9916" y="4557945"/>
                <a:ext cx="9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3BD597-B1F1-4D49-8037-071E237E84FE}"/>
                  </a:ext>
                </a:extLst>
              </p14:cNvPr>
              <p14:cNvContentPartPr/>
              <p14:nvPr/>
            </p14:nvContentPartPr>
            <p14:xfrm>
              <a:off x="187556" y="4006065"/>
              <a:ext cx="394920" cy="918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3BD597-B1F1-4D49-8037-071E237E84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16" y="3997065"/>
                <a:ext cx="412560" cy="9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768A6E3-C10E-4131-8146-8250D96AFDBB}"/>
              </a:ext>
            </a:extLst>
          </p:cNvPr>
          <p:cNvGrpSpPr/>
          <p:nvPr/>
        </p:nvGrpSpPr>
        <p:grpSpPr>
          <a:xfrm>
            <a:off x="189716" y="4015785"/>
            <a:ext cx="345960" cy="753840"/>
            <a:chOff x="189716" y="4015785"/>
            <a:chExt cx="34596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152F35C-2E2C-461E-9909-60204309DD88}"/>
                    </a:ext>
                  </a:extLst>
                </p14:cNvPr>
                <p14:cNvContentPartPr/>
                <p14:nvPr/>
              </p14:nvContentPartPr>
              <p14:xfrm>
                <a:off x="189716" y="4015785"/>
                <a:ext cx="246600" cy="740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152F35C-2E2C-461E-9909-60204309DD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396" y="4011465"/>
                  <a:ext cx="25524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46DA84-55D4-400A-9BEF-E6FD68B3EFB9}"/>
                    </a:ext>
                  </a:extLst>
                </p14:cNvPr>
                <p14:cNvContentPartPr/>
                <p14:nvPr/>
              </p14:nvContentPartPr>
              <p14:xfrm>
                <a:off x="395276" y="4571985"/>
                <a:ext cx="10080" cy="9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46DA84-55D4-400A-9BEF-E6FD68B3EF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0956" y="4567665"/>
                  <a:ext cx="18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A5CA4B-EF5E-4246-8946-448081F6BCBC}"/>
                    </a:ext>
                  </a:extLst>
                </p14:cNvPr>
                <p14:cNvContentPartPr/>
                <p14:nvPr/>
              </p14:nvContentPartPr>
              <p14:xfrm>
                <a:off x="376916" y="4555065"/>
                <a:ext cx="158760" cy="21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A5CA4B-EF5E-4246-8946-448081F6BCB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8276" y="4546425"/>
                  <a:ext cx="176400" cy="23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0064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59" y="115645"/>
            <a:ext cx="8160710" cy="4884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DA5074-1548-4378-A433-DAD90B678A9C}"/>
                  </a:ext>
                </a:extLst>
              </p14:cNvPr>
              <p14:cNvContentPartPr/>
              <p14:nvPr/>
            </p14:nvContentPartPr>
            <p14:xfrm>
              <a:off x="10029956" y="346894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DA5074-1548-4378-A433-DAD90B678A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956" y="34603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3AA2FE8-E5AC-4E26-97DD-B5490B46EC7F}"/>
              </a:ext>
            </a:extLst>
          </p:cNvPr>
          <p:cNvGrpSpPr/>
          <p:nvPr/>
        </p:nvGrpSpPr>
        <p:grpSpPr>
          <a:xfrm>
            <a:off x="3970796" y="4618065"/>
            <a:ext cx="1336680" cy="558720"/>
            <a:chOff x="3970796" y="4618065"/>
            <a:chExt cx="133668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3F51D8-397F-48EC-B52F-50427D90624E}"/>
                    </a:ext>
                  </a:extLst>
                </p14:cNvPr>
                <p14:cNvContentPartPr/>
                <p14:nvPr/>
              </p14:nvContentPartPr>
              <p14:xfrm>
                <a:off x="4006436" y="4719945"/>
                <a:ext cx="37800" cy="342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3F51D8-397F-48EC-B52F-50427D9062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7796" y="4710945"/>
                  <a:ext cx="554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F7C9E2-D29A-426C-8669-DBE6EB153186}"/>
                    </a:ext>
                  </a:extLst>
                </p14:cNvPr>
                <p14:cNvContentPartPr/>
                <p14:nvPr/>
              </p14:nvContentPartPr>
              <p14:xfrm>
                <a:off x="4025156" y="4618065"/>
                <a:ext cx="1027800" cy="381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F7C9E2-D29A-426C-8669-DBE6EB1531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16156" y="4609065"/>
                  <a:ext cx="10454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0F2907-F007-4E61-A9AA-DF78C5DE07B5}"/>
                    </a:ext>
                  </a:extLst>
                </p14:cNvPr>
                <p14:cNvContentPartPr/>
                <p14:nvPr/>
              </p14:nvContentPartPr>
              <p14:xfrm>
                <a:off x="3970796" y="5061225"/>
                <a:ext cx="1072080" cy="115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0F2907-F007-4E61-A9AA-DF78C5DE0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62156" y="5052585"/>
                  <a:ext cx="1089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010254-AB06-4D5E-92A0-67E475E3738F}"/>
                    </a:ext>
                  </a:extLst>
                </p14:cNvPr>
                <p14:cNvContentPartPr/>
                <p14:nvPr/>
              </p14:nvContentPartPr>
              <p14:xfrm>
                <a:off x="5268956" y="4977345"/>
                <a:ext cx="38520" cy="15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010254-AB06-4D5E-92A0-67E475E373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9956" y="4968705"/>
                  <a:ext cx="56160" cy="3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447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04683"/>
            <a:ext cx="8963025" cy="1609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" y="1787215"/>
            <a:ext cx="8585535" cy="45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13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6" y="294695"/>
            <a:ext cx="8338652" cy="61618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B3B7D21-1257-40FA-AA08-5351BE4CBA1E}"/>
              </a:ext>
            </a:extLst>
          </p:cNvPr>
          <p:cNvGrpSpPr/>
          <p:nvPr/>
        </p:nvGrpSpPr>
        <p:grpSpPr>
          <a:xfrm>
            <a:off x="3604316" y="1231185"/>
            <a:ext cx="4157640" cy="484920"/>
            <a:chOff x="3604316" y="1231185"/>
            <a:chExt cx="415764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C4F5EB-423E-4F42-B760-3C12A89B59E6}"/>
                    </a:ext>
                  </a:extLst>
                </p14:cNvPr>
                <p14:cNvContentPartPr/>
                <p14:nvPr/>
              </p14:nvContentPartPr>
              <p14:xfrm>
                <a:off x="3604316" y="1231185"/>
                <a:ext cx="525240" cy="18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C4F5EB-423E-4F42-B760-3C12A89B59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95316" y="1222545"/>
                  <a:ext cx="542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FA5799-39C9-4F4F-8043-46256994AD7A}"/>
                    </a:ext>
                  </a:extLst>
                </p14:cNvPr>
                <p14:cNvContentPartPr/>
                <p14:nvPr/>
              </p14:nvContentPartPr>
              <p14:xfrm>
                <a:off x="3920396" y="1396785"/>
                <a:ext cx="331560" cy="31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FA5799-39C9-4F4F-8043-46256994AD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1396" y="1388145"/>
                  <a:ext cx="349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28EBF5-70C3-4D52-B434-6F6EAAEF7E8C}"/>
                    </a:ext>
                  </a:extLst>
                </p14:cNvPr>
                <p14:cNvContentPartPr/>
                <p14:nvPr/>
              </p14:nvContentPartPr>
              <p14:xfrm>
                <a:off x="4421156" y="1470585"/>
                <a:ext cx="456480" cy="181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28EBF5-70C3-4D52-B434-6F6EAAEF7E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2156" y="1461945"/>
                  <a:ext cx="474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FCE945-D0BA-4C2B-8144-68785A982654}"/>
                    </a:ext>
                  </a:extLst>
                </p14:cNvPr>
                <p14:cNvContentPartPr/>
                <p14:nvPr/>
              </p14:nvContentPartPr>
              <p14:xfrm>
                <a:off x="7757996" y="1500465"/>
                <a:ext cx="396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FCE945-D0BA-4C2B-8144-68785A9826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49356" y="1491825"/>
                  <a:ext cx="2160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57F835F-0274-45FE-BA19-8DD011971988}"/>
                  </a:ext>
                </a:extLst>
              </p14:cNvPr>
              <p14:cNvContentPartPr/>
              <p14:nvPr/>
            </p14:nvContentPartPr>
            <p14:xfrm>
              <a:off x="5108756" y="1428825"/>
              <a:ext cx="86400" cy="228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57F835F-0274-45FE-BA19-8DD0119719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0116" y="1420185"/>
                <a:ext cx="104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E45D96C-2772-4BBF-99DA-E0F16A55EDE3}"/>
                  </a:ext>
                </a:extLst>
              </p14:cNvPr>
              <p14:cNvContentPartPr/>
              <p14:nvPr/>
            </p14:nvContentPartPr>
            <p14:xfrm>
              <a:off x="5344556" y="1536465"/>
              <a:ext cx="4320" cy="98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E45D96C-2772-4BBF-99DA-E0F16A55ED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35916" y="1527825"/>
                <a:ext cx="219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8F3E201-1564-470F-AA5A-3A72954FB042}"/>
                  </a:ext>
                </a:extLst>
              </p14:cNvPr>
              <p14:cNvContentPartPr/>
              <p14:nvPr/>
            </p14:nvContentPartPr>
            <p14:xfrm>
              <a:off x="5363996" y="1414065"/>
              <a:ext cx="226080" cy="219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8F3E201-1564-470F-AA5A-3A72954FB0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54996" y="1405065"/>
                <a:ext cx="2437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BFEE793-F091-476C-8543-0AF89A1A3BC5}"/>
                  </a:ext>
                </a:extLst>
              </p14:cNvPr>
              <p14:cNvContentPartPr/>
              <p14:nvPr/>
            </p14:nvContentPartPr>
            <p14:xfrm>
              <a:off x="5665316" y="1495425"/>
              <a:ext cx="315000" cy="253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BFEE793-F091-476C-8543-0AF89A1A3B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56676" y="1486425"/>
                <a:ext cx="3326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A7A14CC-B86A-4DAC-881F-75205DD0A9E8}"/>
                  </a:ext>
                </a:extLst>
              </p14:cNvPr>
              <p14:cNvContentPartPr/>
              <p14:nvPr/>
            </p14:nvContentPartPr>
            <p14:xfrm>
              <a:off x="5966996" y="1568865"/>
              <a:ext cx="114480" cy="33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A7A14CC-B86A-4DAC-881F-75205DD0A9E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57996" y="1559865"/>
                <a:ext cx="1321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CBED48E-3111-4FD5-8BDF-91B8DC571B74}"/>
                  </a:ext>
                </a:extLst>
              </p14:cNvPr>
              <p14:cNvContentPartPr/>
              <p14:nvPr/>
            </p14:nvContentPartPr>
            <p14:xfrm>
              <a:off x="5081036" y="1539345"/>
              <a:ext cx="13320" cy="330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CBED48E-3111-4FD5-8BDF-91B8DC571B7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72036" y="1530345"/>
                <a:ext cx="309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86D319D-AE95-4DEE-B8B2-7F27E290D62A}"/>
                  </a:ext>
                </a:extLst>
              </p14:cNvPr>
              <p14:cNvContentPartPr/>
              <p14:nvPr/>
            </p14:nvContentPartPr>
            <p14:xfrm>
              <a:off x="5051156" y="1430985"/>
              <a:ext cx="78480" cy="225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86D319D-AE95-4DEE-B8B2-7F27E290D62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42156" y="1421985"/>
                <a:ext cx="96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F0C3624-9393-4007-9A21-9835BD94B12F}"/>
                  </a:ext>
                </a:extLst>
              </p14:cNvPr>
              <p14:cNvContentPartPr/>
              <p14:nvPr/>
            </p14:nvContentPartPr>
            <p14:xfrm>
              <a:off x="5100116" y="1442145"/>
              <a:ext cx="18720" cy="158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F0C3624-9393-4007-9A21-9835BD94B12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91116" y="1433145"/>
                <a:ext cx="3636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C848725-0A48-4774-B5FE-C9EA24F385D6}"/>
              </a:ext>
            </a:extLst>
          </p:cNvPr>
          <p:cNvGrpSpPr/>
          <p:nvPr/>
        </p:nvGrpSpPr>
        <p:grpSpPr>
          <a:xfrm>
            <a:off x="4446716" y="599385"/>
            <a:ext cx="684720" cy="396000"/>
            <a:chOff x="4446716" y="599385"/>
            <a:chExt cx="68472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148704-E37F-4748-9D2D-B8CB2AA5C4AD}"/>
                    </a:ext>
                  </a:extLst>
                </p14:cNvPr>
                <p14:cNvContentPartPr/>
                <p14:nvPr/>
              </p14:nvContentPartPr>
              <p14:xfrm>
                <a:off x="4711676" y="933105"/>
                <a:ext cx="1800" cy="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148704-E37F-4748-9D2D-B8CB2AA5C4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02676" y="924105"/>
                  <a:ext cx="19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2D6C3D-23DF-48C6-82AA-261025500579}"/>
                    </a:ext>
                  </a:extLst>
                </p14:cNvPr>
                <p14:cNvContentPartPr/>
                <p14:nvPr/>
              </p14:nvContentPartPr>
              <p14:xfrm>
                <a:off x="4458956" y="599385"/>
                <a:ext cx="672480" cy="381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2D6C3D-23DF-48C6-82AA-2610255005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49956" y="590745"/>
                  <a:ext cx="6901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777572-5098-4F25-B05D-0CE7D6FD5F7D}"/>
                    </a:ext>
                  </a:extLst>
                </p14:cNvPr>
                <p14:cNvContentPartPr/>
                <p14:nvPr/>
              </p14:nvContentPartPr>
              <p14:xfrm>
                <a:off x="4446716" y="834105"/>
                <a:ext cx="186120" cy="161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777572-5098-4F25-B05D-0CE7D6FD5F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38076" y="825465"/>
                  <a:ext cx="2037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0EFB325-C830-4F3C-B9DF-658FCF78315C}"/>
              </a:ext>
            </a:extLst>
          </p:cNvPr>
          <p:cNvGrpSpPr/>
          <p:nvPr/>
        </p:nvGrpSpPr>
        <p:grpSpPr>
          <a:xfrm>
            <a:off x="5448596" y="361785"/>
            <a:ext cx="2477520" cy="675360"/>
            <a:chOff x="5448596" y="361785"/>
            <a:chExt cx="247752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C2A6398-15DC-45C4-ABA5-5F31A5233003}"/>
                    </a:ext>
                  </a:extLst>
                </p14:cNvPr>
                <p14:cNvContentPartPr/>
                <p14:nvPr/>
              </p14:nvContentPartPr>
              <p14:xfrm>
                <a:off x="5448596" y="533505"/>
                <a:ext cx="182520" cy="210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C2A6398-15DC-45C4-ABA5-5F31A52330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39596" y="524865"/>
                  <a:ext cx="200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AC9A48-A2DE-4859-90BA-4FA2A8874B04}"/>
                    </a:ext>
                  </a:extLst>
                </p14:cNvPr>
                <p14:cNvContentPartPr/>
                <p14:nvPr/>
              </p14:nvContentPartPr>
              <p14:xfrm>
                <a:off x="5750636" y="422985"/>
                <a:ext cx="122760" cy="37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AC9A48-A2DE-4859-90BA-4FA2A8874B0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41636" y="414345"/>
                  <a:ext cx="1404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D10644-93EC-49BB-8148-6A60192CD4E7}"/>
                    </a:ext>
                  </a:extLst>
                </p14:cNvPr>
                <p14:cNvContentPartPr/>
                <p14:nvPr/>
              </p14:nvContentPartPr>
              <p14:xfrm>
                <a:off x="5919836" y="524865"/>
                <a:ext cx="100800" cy="204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D10644-93EC-49BB-8148-6A60192CD4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10836" y="516225"/>
                  <a:ext cx="118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0FD61F7-0311-4495-8B44-87765B4E091F}"/>
                    </a:ext>
                  </a:extLst>
                </p14:cNvPr>
                <p14:cNvContentPartPr/>
                <p14:nvPr/>
              </p14:nvContentPartPr>
              <p14:xfrm>
                <a:off x="6110636" y="489945"/>
                <a:ext cx="48600" cy="206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0FD61F7-0311-4495-8B44-87765B4E091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01996" y="480945"/>
                  <a:ext cx="66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80D8113-D064-46CE-8D9A-6715D9505F6B}"/>
                    </a:ext>
                  </a:extLst>
                </p14:cNvPr>
                <p14:cNvContentPartPr/>
                <p14:nvPr/>
              </p14:nvContentPartPr>
              <p14:xfrm>
                <a:off x="6202796" y="530265"/>
                <a:ext cx="136800" cy="74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80D8113-D064-46CE-8D9A-6715D9505F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94156" y="521625"/>
                  <a:ext cx="154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71EBB08-3A3C-4254-A111-C0BF80A24217}"/>
                    </a:ext>
                  </a:extLst>
                </p14:cNvPr>
                <p14:cNvContentPartPr/>
                <p14:nvPr/>
              </p14:nvContentPartPr>
              <p14:xfrm>
                <a:off x="6400796" y="452505"/>
                <a:ext cx="82080" cy="20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71EBB08-3A3C-4254-A111-C0BF80A242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91796" y="443865"/>
                  <a:ext cx="99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4282493-2D28-4D8A-BE89-46A91371F0D9}"/>
                    </a:ext>
                  </a:extLst>
                </p14:cNvPr>
                <p14:cNvContentPartPr/>
                <p14:nvPr/>
              </p14:nvContentPartPr>
              <p14:xfrm>
                <a:off x="6514556" y="367545"/>
                <a:ext cx="148680" cy="41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4282493-2D28-4D8A-BE89-46A91371F0D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05556" y="358545"/>
                  <a:ext cx="166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34DAAB2-2D62-47C8-9217-FFA97A665F68}"/>
                    </a:ext>
                  </a:extLst>
                </p14:cNvPr>
                <p14:cNvContentPartPr/>
                <p14:nvPr/>
              </p14:nvContentPartPr>
              <p14:xfrm>
                <a:off x="6768356" y="537105"/>
                <a:ext cx="147240" cy="85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34DAAB2-2D62-47C8-9217-FFA97A665F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59716" y="528465"/>
                  <a:ext cx="164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2917AC8-B58F-4B24-B4AD-D370EF7403D8}"/>
                    </a:ext>
                  </a:extLst>
                </p14:cNvPr>
                <p14:cNvContentPartPr/>
                <p14:nvPr/>
              </p14:nvContentPartPr>
              <p14:xfrm>
                <a:off x="6985076" y="516585"/>
                <a:ext cx="187200" cy="156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2917AC8-B58F-4B24-B4AD-D370EF7403D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76076" y="507585"/>
                  <a:ext cx="204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380726B-4B32-4888-AD32-2540182852EE}"/>
                    </a:ext>
                  </a:extLst>
                </p14:cNvPr>
                <p14:cNvContentPartPr/>
                <p14:nvPr/>
              </p14:nvContentPartPr>
              <p14:xfrm>
                <a:off x="7239596" y="361785"/>
                <a:ext cx="114120" cy="119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380726B-4B32-4888-AD32-2540182852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30956" y="352785"/>
                  <a:ext cx="131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EC6345-57CA-400C-B3D5-37FF673D571C}"/>
                    </a:ext>
                  </a:extLst>
                </p14:cNvPr>
                <p14:cNvContentPartPr/>
                <p14:nvPr/>
              </p14:nvContentPartPr>
              <p14:xfrm>
                <a:off x="7399436" y="452505"/>
                <a:ext cx="29520" cy="460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EC6345-57CA-400C-B3D5-37FF673D57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90436" y="443865"/>
                  <a:ext cx="471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DC894AE-A6D8-40C1-80B6-55AF223EF27D}"/>
                    </a:ext>
                  </a:extLst>
                </p14:cNvPr>
                <p14:cNvContentPartPr/>
                <p14:nvPr/>
              </p14:nvContentPartPr>
              <p14:xfrm>
                <a:off x="7409516" y="442785"/>
                <a:ext cx="226440" cy="221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DC894AE-A6D8-40C1-80B6-55AF223EF27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0516" y="433785"/>
                  <a:ext cx="244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CA2153-9C49-40B4-A6E0-F5D5FD6A0AF3}"/>
                    </a:ext>
                  </a:extLst>
                </p14:cNvPr>
                <p14:cNvContentPartPr/>
                <p14:nvPr/>
              </p14:nvContentPartPr>
              <p14:xfrm>
                <a:off x="7663676" y="516945"/>
                <a:ext cx="145440" cy="11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CA2153-9C49-40B4-A6E0-F5D5FD6A0AF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54676" y="507945"/>
                  <a:ext cx="163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1B1FFA8-4DEC-4692-A4B1-35AA34F37D4E}"/>
                    </a:ext>
                  </a:extLst>
                </p14:cNvPr>
                <p14:cNvContentPartPr/>
                <p14:nvPr/>
              </p14:nvContentPartPr>
              <p14:xfrm>
                <a:off x="7818476" y="491385"/>
                <a:ext cx="107640" cy="268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1B1FFA8-4DEC-4692-A4B1-35AA34F37D4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09836" y="482385"/>
                  <a:ext cx="125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59E710-6399-46EA-96C5-DC218B46E6D4}"/>
                    </a:ext>
                  </a:extLst>
                </p14:cNvPr>
                <p14:cNvContentPartPr/>
                <p14:nvPr/>
              </p14:nvContentPartPr>
              <p14:xfrm>
                <a:off x="6296756" y="924825"/>
                <a:ext cx="838080" cy="55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59E710-6399-46EA-96C5-DC218B46E6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88116" y="915825"/>
                  <a:ext cx="855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DA1AE6-E809-42EF-A414-7452BBCD5440}"/>
                    </a:ext>
                  </a:extLst>
                </p14:cNvPr>
                <p14:cNvContentPartPr/>
                <p14:nvPr/>
              </p14:nvContentPartPr>
              <p14:xfrm>
                <a:off x="6447956" y="867225"/>
                <a:ext cx="1244520" cy="169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DA1AE6-E809-42EF-A414-7452BBCD544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38956" y="858225"/>
                  <a:ext cx="126216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82BF90-E68E-4E42-A515-F4288525FFFA}"/>
              </a:ext>
            </a:extLst>
          </p:cNvPr>
          <p:cNvGrpSpPr/>
          <p:nvPr/>
        </p:nvGrpSpPr>
        <p:grpSpPr>
          <a:xfrm>
            <a:off x="6201716" y="1414065"/>
            <a:ext cx="1669680" cy="461520"/>
            <a:chOff x="6201716" y="1414065"/>
            <a:chExt cx="166968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65F02B-5D42-47DD-BCC0-EDBFBD978410}"/>
                    </a:ext>
                  </a:extLst>
                </p14:cNvPr>
                <p14:cNvContentPartPr/>
                <p14:nvPr/>
              </p14:nvContentPartPr>
              <p14:xfrm>
                <a:off x="6201716" y="1506945"/>
                <a:ext cx="162720" cy="147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65F02B-5D42-47DD-BCC0-EDBFBD97841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92716" y="1497945"/>
                  <a:ext cx="180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F0A256-66AD-4E09-83F9-60312A74D9BB}"/>
                    </a:ext>
                  </a:extLst>
                </p14:cNvPr>
                <p14:cNvContentPartPr/>
                <p14:nvPr/>
              </p14:nvContentPartPr>
              <p14:xfrm>
                <a:off x="6456236" y="1447545"/>
                <a:ext cx="120600" cy="205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F0A256-66AD-4E09-83F9-60312A74D9B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47236" y="1438545"/>
                  <a:ext cx="138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F59FF9-12DC-4FCD-8B8D-D12C09D5137C}"/>
                    </a:ext>
                  </a:extLst>
                </p14:cNvPr>
                <p14:cNvContentPartPr/>
                <p14:nvPr/>
              </p14:nvContentPartPr>
              <p14:xfrm>
                <a:off x="6564956" y="1432785"/>
                <a:ext cx="15120" cy="131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F59FF9-12DC-4FCD-8B8D-D12C09D5137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5956" y="1423785"/>
                  <a:ext cx="32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6BBFE2-1D40-45F3-ACCC-8D419711371E}"/>
                    </a:ext>
                  </a:extLst>
                </p14:cNvPr>
                <p14:cNvContentPartPr/>
                <p14:nvPr/>
              </p14:nvContentPartPr>
              <p14:xfrm>
                <a:off x="6598436" y="1482825"/>
                <a:ext cx="487800" cy="155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6BBFE2-1D40-45F3-ACCC-8D419711371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89796" y="1474185"/>
                  <a:ext cx="505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EE7279-0A27-4EAC-966A-82DA6052F938}"/>
                    </a:ext>
                  </a:extLst>
                </p14:cNvPr>
                <p14:cNvContentPartPr/>
                <p14:nvPr/>
              </p14:nvContentPartPr>
              <p14:xfrm>
                <a:off x="7210076" y="1484265"/>
                <a:ext cx="425520" cy="148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EE7279-0A27-4EAC-966A-82DA6052F9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01076" y="1475265"/>
                  <a:ext cx="443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1AA7157-DC15-4E72-A8E6-7F37FE2D9442}"/>
                    </a:ext>
                  </a:extLst>
                </p14:cNvPr>
                <p14:cNvContentPartPr/>
                <p14:nvPr/>
              </p14:nvContentPartPr>
              <p14:xfrm>
                <a:off x="7550276" y="1479945"/>
                <a:ext cx="19800" cy="39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1AA7157-DC15-4E72-A8E6-7F37FE2D944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41636" y="1471305"/>
                  <a:ext cx="374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C6EEA8A-38E8-4981-8115-D1B73830833F}"/>
                    </a:ext>
                  </a:extLst>
                </p14:cNvPr>
                <p14:cNvContentPartPr/>
                <p14:nvPr/>
              </p14:nvContentPartPr>
              <p14:xfrm>
                <a:off x="7579796" y="1460865"/>
                <a:ext cx="95040" cy="144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6EEA8A-38E8-4981-8115-D1B73830833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70796" y="1451865"/>
                  <a:ext cx="112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6A1C7D-D051-45D7-8017-DC15E6FF034B}"/>
                    </a:ext>
                  </a:extLst>
                </p14:cNvPr>
                <p14:cNvContentPartPr/>
                <p14:nvPr/>
              </p14:nvContentPartPr>
              <p14:xfrm>
                <a:off x="7864916" y="1491105"/>
                <a:ext cx="6480" cy="7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6A1C7D-D051-45D7-8017-DC15E6FF034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56276" y="1482105"/>
                  <a:ext cx="24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FCFF6E-5883-4861-9C7F-5919BCAF580F}"/>
                    </a:ext>
                  </a:extLst>
                </p14:cNvPr>
                <p14:cNvContentPartPr/>
                <p14:nvPr/>
              </p14:nvContentPartPr>
              <p14:xfrm>
                <a:off x="7145276" y="1414065"/>
                <a:ext cx="15840" cy="15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FCFF6E-5883-4861-9C7F-5919BCAF58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36276" y="1405065"/>
                  <a:ext cx="33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E8B030-5D1B-4F9B-92D3-DB3A0AD5CBA1}"/>
              </a:ext>
            </a:extLst>
          </p:cNvPr>
          <p:cNvGrpSpPr/>
          <p:nvPr/>
        </p:nvGrpSpPr>
        <p:grpSpPr>
          <a:xfrm>
            <a:off x="2192396" y="4579905"/>
            <a:ext cx="204480" cy="231120"/>
            <a:chOff x="2192396" y="4579905"/>
            <a:chExt cx="20448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45BB2C3-6DE8-4CFB-A7F6-18D29542D8C3}"/>
                    </a:ext>
                  </a:extLst>
                </p14:cNvPr>
                <p14:cNvContentPartPr/>
                <p14:nvPr/>
              </p14:nvContentPartPr>
              <p14:xfrm>
                <a:off x="2192396" y="4637865"/>
                <a:ext cx="155160" cy="13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45BB2C3-6DE8-4CFB-A7F6-18D29542D8C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83756" y="4629225"/>
                  <a:ext cx="172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4087D1-2174-4D30-A7E5-5FC047590C9C}"/>
                    </a:ext>
                  </a:extLst>
                </p14:cNvPr>
                <p14:cNvContentPartPr/>
                <p14:nvPr/>
              </p14:nvContentPartPr>
              <p14:xfrm>
                <a:off x="2205716" y="4678185"/>
                <a:ext cx="191160" cy="63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4087D1-2174-4D30-A7E5-5FC047590C9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97076" y="4669545"/>
                  <a:ext cx="208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166BC9B-DD71-461B-921F-49E68D455024}"/>
                    </a:ext>
                  </a:extLst>
                </p14:cNvPr>
                <p14:cNvContentPartPr/>
                <p14:nvPr/>
              </p14:nvContentPartPr>
              <p14:xfrm>
                <a:off x="2291036" y="4579905"/>
                <a:ext cx="99720" cy="231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166BC9B-DD71-461B-921F-49E68D45502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82036" y="4570905"/>
                  <a:ext cx="11736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0CB1B90-DA30-47D1-AF49-2E08AF54C77F}"/>
                  </a:ext>
                </a:extLst>
              </p14:cNvPr>
              <p14:cNvContentPartPr/>
              <p14:nvPr/>
            </p14:nvContentPartPr>
            <p14:xfrm>
              <a:off x="3101396" y="4402425"/>
              <a:ext cx="137520" cy="3614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0CB1B90-DA30-47D1-AF49-2E08AF54C77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092396" y="4393785"/>
                <a:ext cx="1551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10AAAA3-4803-4506-91D7-A7A00CDA35FC}"/>
                  </a:ext>
                </a:extLst>
              </p14:cNvPr>
              <p14:cNvContentPartPr/>
              <p14:nvPr/>
            </p14:nvContentPartPr>
            <p14:xfrm>
              <a:off x="3588836" y="4600065"/>
              <a:ext cx="12600" cy="25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10AAAA3-4803-4506-91D7-A7A00CDA35F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80196" y="4591425"/>
                <a:ext cx="302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FA10A2D-7719-485B-823A-80845FF8C2CD}"/>
                  </a:ext>
                </a:extLst>
              </p14:cNvPr>
              <p14:cNvContentPartPr/>
              <p14:nvPr/>
            </p14:nvContentPartPr>
            <p14:xfrm>
              <a:off x="3589196" y="4702305"/>
              <a:ext cx="33840" cy="48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FA10A2D-7719-485B-823A-80845FF8C2C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580196" y="4693305"/>
                <a:ext cx="5148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900A4E4F-E9B2-48EC-8565-BD1797E4A24D}"/>
              </a:ext>
            </a:extLst>
          </p:cNvPr>
          <p:cNvGrpSpPr/>
          <p:nvPr/>
        </p:nvGrpSpPr>
        <p:grpSpPr>
          <a:xfrm>
            <a:off x="2778836" y="4356345"/>
            <a:ext cx="2157120" cy="435600"/>
            <a:chOff x="2778836" y="4356345"/>
            <a:chExt cx="215712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76B02FC-E9C5-458B-9983-BE7B8048F1EB}"/>
                    </a:ext>
                  </a:extLst>
                </p14:cNvPr>
                <p14:cNvContentPartPr/>
                <p14:nvPr/>
              </p14:nvContentPartPr>
              <p14:xfrm>
                <a:off x="2778836" y="4394145"/>
                <a:ext cx="131400" cy="38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76B02FC-E9C5-458B-9983-BE7B8048F1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70196" y="4385505"/>
                  <a:ext cx="1490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F9CCB92-CFF3-4DB7-ACA2-FD44AE72DD2E}"/>
                    </a:ext>
                  </a:extLst>
                </p14:cNvPr>
                <p14:cNvContentPartPr/>
                <p14:nvPr/>
              </p14:nvContentPartPr>
              <p14:xfrm>
                <a:off x="3666956" y="4625625"/>
                <a:ext cx="108720" cy="112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F9CCB92-CFF3-4DB7-ACA2-FD44AE72DD2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57956" y="4616625"/>
                  <a:ext cx="126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CCD5C8-03E8-4EC1-AC54-7808EB73CAEA}"/>
                    </a:ext>
                  </a:extLst>
                </p14:cNvPr>
                <p14:cNvContentPartPr/>
                <p14:nvPr/>
              </p14:nvContentPartPr>
              <p14:xfrm>
                <a:off x="3873956" y="4356345"/>
                <a:ext cx="123840" cy="27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CCD5C8-03E8-4EC1-AC54-7808EB73CA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65316" y="4347345"/>
                  <a:ext cx="141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C54B37-6B38-4D35-A670-2A0EEAB1989D}"/>
                    </a:ext>
                  </a:extLst>
                </p14:cNvPr>
                <p14:cNvContentPartPr/>
                <p14:nvPr/>
              </p14:nvContentPartPr>
              <p14:xfrm>
                <a:off x="3873956" y="4383345"/>
                <a:ext cx="140040" cy="408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C54B37-6B38-4D35-A670-2A0EEAB1989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65316" y="4374345"/>
                  <a:ext cx="157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1BAD75-F0B9-45FB-819A-E6AAF0DA0D37}"/>
                    </a:ext>
                  </a:extLst>
                </p14:cNvPr>
                <p14:cNvContentPartPr/>
                <p14:nvPr/>
              </p14:nvContentPartPr>
              <p14:xfrm>
                <a:off x="4053596" y="4394145"/>
                <a:ext cx="151920" cy="388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1BAD75-F0B9-45FB-819A-E6AAF0DA0D3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044596" y="4385505"/>
                  <a:ext cx="1695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F8AB8FB-02CC-4A8C-9D1A-DC705265CD8B}"/>
                    </a:ext>
                  </a:extLst>
                </p14:cNvPr>
                <p14:cNvContentPartPr/>
                <p14:nvPr/>
              </p14:nvContentPartPr>
              <p14:xfrm>
                <a:off x="4290476" y="4669905"/>
                <a:ext cx="90000" cy="77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F8AB8FB-02CC-4A8C-9D1A-DC705265CD8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81836" y="4661265"/>
                  <a:ext cx="107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582775-7DD8-4DCB-B5BF-8B22A9DFEE2D}"/>
                    </a:ext>
                  </a:extLst>
                </p14:cNvPr>
                <p14:cNvContentPartPr/>
                <p14:nvPr/>
              </p14:nvContentPartPr>
              <p14:xfrm>
                <a:off x="4464356" y="4637865"/>
                <a:ext cx="23040" cy="89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582775-7DD8-4DCB-B5BF-8B22A9DFEE2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455356" y="4629225"/>
                  <a:ext cx="40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553319-01E4-40AE-BD14-06D6C32BF89F}"/>
                    </a:ext>
                  </a:extLst>
                </p14:cNvPr>
                <p14:cNvContentPartPr/>
                <p14:nvPr/>
              </p14:nvContentPartPr>
              <p14:xfrm>
                <a:off x="4430516" y="4647225"/>
                <a:ext cx="103320" cy="83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553319-01E4-40AE-BD14-06D6C32BF89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21516" y="4638585"/>
                  <a:ext cx="120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3E782A9-E1E7-471C-A204-47B80D7E7D2E}"/>
                    </a:ext>
                  </a:extLst>
                </p14:cNvPr>
                <p14:cNvContentPartPr/>
                <p14:nvPr/>
              </p14:nvContentPartPr>
              <p14:xfrm>
                <a:off x="3063596" y="4364985"/>
                <a:ext cx="264960" cy="38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3E782A9-E1E7-471C-A204-47B80D7E7D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054596" y="4356345"/>
                  <a:ext cx="2826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CB0ADC4-0310-426D-A9DF-0B5AF528C2DA}"/>
                    </a:ext>
                  </a:extLst>
                </p14:cNvPr>
                <p14:cNvContentPartPr/>
                <p14:nvPr/>
              </p14:nvContentPartPr>
              <p14:xfrm>
                <a:off x="3392636" y="4650825"/>
                <a:ext cx="144000" cy="8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CB0ADC4-0310-426D-A9DF-0B5AF528C2D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83636" y="4642185"/>
                  <a:ext cx="161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4BFF99-2D6F-4094-B370-250BA02A641B}"/>
                    </a:ext>
                  </a:extLst>
                </p14:cNvPr>
                <p14:cNvContentPartPr/>
                <p14:nvPr/>
              </p14:nvContentPartPr>
              <p14:xfrm>
                <a:off x="3550316" y="4600065"/>
                <a:ext cx="51120" cy="155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C4BFF99-2D6F-4094-B370-250BA02A64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41316" y="4591425"/>
                  <a:ext cx="68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7469D5-A6DF-4601-8C81-8ACBDD51625D}"/>
                    </a:ext>
                  </a:extLst>
                </p14:cNvPr>
                <p14:cNvContentPartPr/>
                <p14:nvPr/>
              </p14:nvContentPartPr>
              <p14:xfrm>
                <a:off x="3516116" y="4647225"/>
                <a:ext cx="115920" cy="101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7469D5-A6DF-4601-8C81-8ACBDD51625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07116" y="4638585"/>
                  <a:ext cx="133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29182A1-60B0-4341-980F-16B23E071440}"/>
                    </a:ext>
                  </a:extLst>
                </p14:cNvPr>
                <p14:cNvContentPartPr/>
                <p14:nvPr/>
              </p14:nvContentPartPr>
              <p14:xfrm>
                <a:off x="4600076" y="4584945"/>
                <a:ext cx="23400" cy="138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29182A1-60B0-4341-980F-16B23E07144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91076" y="4575945"/>
                  <a:ext cx="41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985559-D8A7-446A-9C95-1D16A5F7C221}"/>
                    </a:ext>
                  </a:extLst>
                </p14:cNvPr>
                <p14:cNvContentPartPr/>
                <p14:nvPr/>
              </p14:nvContentPartPr>
              <p14:xfrm>
                <a:off x="4807436" y="4547145"/>
                <a:ext cx="6444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985559-D8A7-446A-9C95-1D16A5F7C22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98796" y="4538145"/>
                  <a:ext cx="82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1DC65B-A97E-4946-8E26-C90C2C6EB320}"/>
                    </a:ext>
                  </a:extLst>
                </p14:cNvPr>
                <p14:cNvContentPartPr/>
                <p14:nvPr/>
              </p14:nvContentPartPr>
              <p14:xfrm>
                <a:off x="4807436" y="4571625"/>
                <a:ext cx="128520" cy="5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1DC65B-A97E-4946-8E26-C90C2C6EB32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98796" y="4562985"/>
                  <a:ext cx="14616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1274070-0E09-41B5-8A86-0366A007B6EA}"/>
              </a:ext>
            </a:extLst>
          </p:cNvPr>
          <p:cNvGrpSpPr/>
          <p:nvPr/>
        </p:nvGrpSpPr>
        <p:grpSpPr>
          <a:xfrm>
            <a:off x="5165636" y="4328265"/>
            <a:ext cx="784080" cy="445320"/>
            <a:chOff x="5165636" y="4328265"/>
            <a:chExt cx="7840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2FB1788-5AFE-43B7-AC03-B3DFCD1FDFFC}"/>
                    </a:ext>
                  </a:extLst>
                </p14:cNvPr>
                <p14:cNvContentPartPr/>
                <p14:nvPr/>
              </p14:nvContentPartPr>
              <p14:xfrm>
                <a:off x="5165636" y="4328265"/>
                <a:ext cx="127800" cy="27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2FB1788-5AFE-43B7-AC03-B3DFCD1FDFF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56636" y="4319625"/>
                  <a:ext cx="145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451EDC5-D63E-41A1-891A-79FE6801B219}"/>
                    </a:ext>
                  </a:extLst>
                </p14:cNvPr>
                <p14:cNvContentPartPr/>
                <p14:nvPr/>
              </p14:nvContentPartPr>
              <p14:xfrm>
                <a:off x="5169596" y="4362825"/>
                <a:ext cx="156600" cy="372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451EDC5-D63E-41A1-891A-79FE6801B21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160956" y="4354185"/>
                  <a:ext cx="1742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20E5C1-8A04-4141-AA65-81DC0ACE68E7}"/>
                    </a:ext>
                  </a:extLst>
                </p14:cNvPr>
                <p14:cNvContentPartPr/>
                <p14:nvPr/>
              </p14:nvContentPartPr>
              <p14:xfrm>
                <a:off x="5411156" y="4365705"/>
                <a:ext cx="131040" cy="368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20E5C1-8A04-4141-AA65-81DC0ACE68E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402156" y="4357065"/>
                  <a:ext cx="148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84F5EA-DCFC-43A1-B812-FE9F34A497E9}"/>
                    </a:ext>
                  </a:extLst>
                </p14:cNvPr>
                <p14:cNvContentPartPr/>
                <p14:nvPr/>
              </p14:nvContentPartPr>
              <p14:xfrm>
                <a:off x="5580716" y="4662705"/>
                <a:ext cx="161280" cy="11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84F5EA-DCFC-43A1-B812-FE9F34A497E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71716" y="4653705"/>
                  <a:ext cx="178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6A78C2-9155-4807-A869-C083381F0996}"/>
                    </a:ext>
                  </a:extLst>
                </p14:cNvPr>
                <p14:cNvContentPartPr/>
                <p14:nvPr/>
              </p14:nvContentPartPr>
              <p14:xfrm>
                <a:off x="5797076" y="4628145"/>
                <a:ext cx="66600" cy="76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6A78C2-9155-4807-A869-C083381F09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88436" y="4619505"/>
                  <a:ext cx="84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795729B-C87C-4818-A10B-11B20F574B4C}"/>
                    </a:ext>
                  </a:extLst>
                </p14:cNvPr>
                <p14:cNvContentPartPr/>
                <p14:nvPr/>
              </p14:nvContentPartPr>
              <p14:xfrm>
                <a:off x="5821916" y="4562265"/>
                <a:ext cx="127800" cy="187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795729B-C87C-4818-A10B-11B20F574B4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12916" y="4553625"/>
                  <a:ext cx="1454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839586-54E7-4245-8F2E-1AB5F12A48A4}"/>
              </a:ext>
            </a:extLst>
          </p:cNvPr>
          <p:cNvGrpSpPr/>
          <p:nvPr/>
        </p:nvGrpSpPr>
        <p:grpSpPr>
          <a:xfrm>
            <a:off x="4233236" y="4355625"/>
            <a:ext cx="480960" cy="202680"/>
            <a:chOff x="4233236" y="4355625"/>
            <a:chExt cx="48096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FE124F4-1B14-4EC2-903A-9D1E5F50F91E}"/>
                    </a:ext>
                  </a:extLst>
                </p14:cNvPr>
                <p14:cNvContentPartPr/>
                <p14:nvPr/>
              </p14:nvContentPartPr>
              <p14:xfrm>
                <a:off x="4233596" y="4433025"/>
                <a:ext cx="172440" cy="82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FE124F4-1B14-4EC2-903A-9D1E5F50F91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24956" y="4424025"/>
                  <a:ext cx="190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0996C9D-4B12-40C7-A8B9-79362279E95E}"/>
                    </a:ext>
                  </a:extLst>
                </p14:cNvPr>
                <p14:cNvContentPartPr/>
                <p14:nvPr/>
              </p14:nvContentPartPr>
              <p14:xfrm>
                <a:off x="4233236" y="4429425"/>
                <a:ext cx="121680" cy="126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0996C9D-4B12-40C7-A8B9-79362279E95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24596" y="4420425"/>
                  <a:ext cx="139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9B0DFE3-68A9-43B4-B6B3-E3B590365C96}"/>
                    </a:ext>
                  </a:extLst>
                </p14:cNvPr>
                <p14:cNvContentPartPr/>
                <p14:nvPr/>
              </p14:nvContentPartPr>
              <p14:xfrm>
                <a:off x="4510436" y="4409265"/>
                <a:ext cx="77040" cy="149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9B0DFE3-68A9-43B4-B6B3-E3B590365C9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01436" y="4400625"/>
                  <a:ext cx="94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D2FB52-2C8C-47B7-ABC1-D7E589177A90}"/>
                    </a:ext>
                  </a:extLst>
                </p14:cNvPr>
                <p14:cNvContentPartPr/>
                <p14:nvPr/>
              </p14:nvContentPartPr>
              <p14:xfrm>
                <a:off x="4532036" y="4463265"/>
                <a:ext cx="62640" cy="14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ED2FB52-2C8C-47B7-ABC1-D7E589177A9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23036" y="4454265"/>
                  <a:ext cx="8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D6AF33-82A5-40C6-A7A5-B0D7E1B513E4}"/>
                    </a:ext>
                  </a:extLst>
                </p14:cNvPr>
                <p14:cNvContentPartPr/>
                <p14:nvPr/>
              </p14:nvContentPartPr>
              <p14:xfrm>
                <a:off x="4619156" y="4355625"/>
                <a:ext cx="95040" cy="85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D6AF33-82A5-40C6-A7A5-B0D7E1B513E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10516" y="4346985"/>
                  <a:ext cx="1126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968E4F2-89CD-428C-AB92-838EE54F7BC5}"/>
              </a:ext>
            </a:extLst>
          </p:cNvPr>
          <p:cNvGrpSpPr/>
          <p:nvPr/>
        </p:nvGrpSpPr>
        <p:grpSpPr>
          <a:xfrm>
            <a:off x="5601596" y="4335465"/>
            <a:ext cx="847440" cy="262800"/>
            <a:chOff x="5601596" y="4335465"/>
            <a:chExt cx="84744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4C1070-7C34-43EA-BF47-04B8216A3396}"/>
                    </a:ext>
                  </a:extLst>
                </p14:cNvPr>
                <p14:cNvContentPartPr/>
                <p14:nvPr/>
              </p14:nvContentPartPr>
              <p14:xfrm>
                <a:off x="5623916" y="4453185"/>
                <a:ext cx="327960" cy="50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4C1070-7C34-43EA-BF47-04B8216A339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15276" y="4444185"/>
                  <a:ext cx="345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AB2B785-F2F2-447E-ACB5-997738D41440}"/>
                    </a:ext>
                  </a:extLst>
                </p14:cNvPr>
                <p14:cNvContentPartPr/>
                <p14:nvPr/>
              </p14:nvContentPartPr>
              <p14:xfrm>
                <a:off x="5601596" y="4438425"/>
                <a:ext cx="131400" cy="108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AB2B785-F2F2-447E-ACB5-997738D4144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92596" y="4429425"/>
                  <a:ext cx="149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ACBA78-F17F-4D09-9F1B-832664B40727}"/>
                    </a:ext>
                  </a:extLst>
                </p14:cNvPr>
                <p14:cNvContentPartPr/>
                <p14:nvPr/>
              </p14:nvContentPartPr>
              <p14:xfrm>
                <a:off x="6083276" y="4402785"/>
                <a:ext cx="118440" cy="195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ACBA78-F17F-4D09-9F1B-832664B407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74276" y="4393785"/>
                  <a:ext cx="136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8C9F8ED-DB2B-46D5-8630-E07ED1E6DD3B}"/>
                    </a:ext>
                  </a:extLst>
                </p14:cNvPr>
                <p14:cNvContentPartPr/>
                <p14:nvPr/>
              </p14:nvContentPartPr>
              <p14:xfrm>
                <a:off x="6117836" y="4496025"/>
                <a:ext cx="88200" cy="10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8C9F8ED-DB2B-46D5-8630-E07ED1E6DD3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08836" y="4487025"/>
                  <a:ext cx="10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21B93B1-FC68-4ECA-BE55-03B6EEEAEA40}"/>
                    </a:ext>
                  </a:extLst>
                </p14:cNvPr>
                <p14:cNvContentPartPr/>
                <p14:nvPr/>
              </p14:nvContentPartPr>
              <p14:xfrm>
                <a:off x="6249596" y="4335465"/>
                <a:ext cx="199440" cy="129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21B93B1-FC68-4ECA-BE55-03B6EEEAEA4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40596" y="4326825"/>
                  <a:ext cx="217080" cy="14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25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8" y="452437"/>
            <a:ext cx="8687525" cy="558037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45989DE-F26E-4C5C-AF5A-41E9E32D7874}"/>
              </a:ext>
            </a:extLst>
          </p:cNvPr>
          <p:cNvGrpSpPr/>
          <p:nvPr/>
        </p:nvGrpSpPr>
        <p:grpSpPr>
          <a:xfrm>
            <a:off x="5561276" y="1602345"/>
            <a:ext cx="1132200" cy="577800"/>
            <a:chOff x="5561276" y="1602345"/>
            <a:chExt cx="113220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8C3EDE-0845-46F7-8B54-FA5D23E6FFB3}"/>
                    </a:ext>
                  </a:extLst>
                </p14:cNvPr>
                <p14:cNvContentPartPr/>
                <p14:nvPr/>
              </p14:nvContentPartPr>
              <p14:xfrm>
                <a:off x="5570996" y="1602345"/>
                <a:ext cx="172800" cy="234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8C3EDE-0845-46F7-8B54-FA5D23E6FF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61996" y="1593705"/>
                  <a:ext cx="190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50FF71-7E90-4925-969C-2175356F2625}"/>
                    </a:ext>
                  </a:extLst>
                </p14:cNvPr>
                <p14:cNvContentPartPr/>
                <p14:nvPr/>
              </p14:nvContentPartPr>
              <p14:xfrm>
                <a:off x="5561276" y="1603065"/>
                <a:ext cx="141120" cy="14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50FF71-7E90-4925-969C-2175356F262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52276" y="1594065"/>
                  <a:ext cx="158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B3E557-80FC-490C-BC30-AA92D9943AAC}"/>
                    </a:ext>
                  </a:extLst>
                </p14:cNvPr>
                <p14:cNvContentPartPr/>
                <p14:nvPr/>
              </p14:nvContentPartPr>
              <p14:xfrm>
                <a:off x="5872316" y="1901865"/>
                <a:ext cx="61200" cy="15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B3E557-80FC-490C-BC30-AA92D9943A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63316" y="1893225"/>
                  <a:ext cx="78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809E48-684C-45F8-A439-228336AC3FBB}"/>
                    </a:ext>
                  </a:extLst>
                </p14:cNvPr>
                <p14:cNvContentPartPr/>
                <p14:nvPr/>
              </p14:nvContentPartPr>
              <p14:xfrm>
                <a:off x="5966996" y="1969905"/>
                <a:ext cx="4320" cy="4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809E48-684C-45F8-A439-228336AC3F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7996" y="1960905"/>
                  <a:ext cx="21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2E59C8-C11F-4C65-96F2-BF77F0F8886A}"/>
                    </a:ext>
                  </a:extLst>
                </p14:cNvPr>
                <p14:cNvContentPartPr/>
                <p14:nvPr/>
              </p14:nvContentPartPr>
              <p14:xfrm>
                <a:off x="6023876" y="1902585"/>
                <a:ext cx="103320" cy="146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2E59C8-C11F-4C65-96F2-BF77F0F888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15236" y="1893585"/>
                  <a:ext cx="120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D8E9B43-A756-46EC-8069-52C04B251C8F}"/>
                    </a:ext>
                  </a:extLst>
                </p14:cNvPr>
                <p14:cNvContentPartPr/>
                <p14:nvPr/>
              </p14:nvContentPartPr>
              <p14:xfrm>
                <a:off x="6197036" y="1827705"/>
                <a:ext cx="6480" cy="352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8E9B43-A756-46EC-8069-52C04B251C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88036" y="1819065"/>
                  <a:ext cx="241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9B3D55-ED69-42AD-ABCF-E05F96432AB3}"/>
                    </a:ext>
                  </a:extLst>
                </p14:cNvPr>
                <p14:cNvContentPartPr/>
                <p14:nvPr/>
              </p14:nvContentPartPr>
              <p14:xfrm>
                <a:off x="6316556" y="1941825"/>
                <a:ext cx="1123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9B3D55-ED69-42AD-ABCF-E05F96432A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07556" y="1932825"/>
                  <a:ext cx="129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16C505-F569-44D6-9AE0-85B4E0E976CA}"/>
                    </a:ext>
                  </a:extLst>
                </p14:cNvPr>
                <p14:cNvContentPartPr/>
                <p14:nvPr/>
              </p14:nvContentPartPr>
              <p14:xfrm>
                <a:off x="6466676" y="2005545"/>
                <a:ext cx="360" cy="28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16C505-F569-44D6-9AE0-85B4E0E976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57676" y="1996905"/>
                  <a:ext cx="18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26A866-CA8E-4154-9BD8-1B0BB96C6211}"/>
                    </a:ext>
                  </a:extLst>
                </p14:cNvPr>
                <p14:cNvContentPartPr/>
                <p14:nvPr/>
              </p14:nvContentPartPr>
              <p14:xfrm>
                <a:off x="6466676" y="1908705"/>
                <a:ext cx="195480" cy="13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26A866-CA8E-4154-9BD8-1B0BB96C62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57676" y="1900065"/>
                  <a:ext cx="21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CE90DD-57C7-4DDE-B5A6-AB7F0955AFC1}"/>
                    </a:ext>
                  </a:extLst>
                </p14:cNvPr>
                <p14:cNvContentPartPr/>
                <p14:nvPr/>
              </p14:nvContentPartPr>
              <p14:xfrm>
                <a:off x="6583316" y="2035785"/>
                <a:ext cx="110160" cy="19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CE90DD-57C7-4DDE-B5A6-AB7F0955AF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74316" y="2026785"/>
                  <a:ext cx="1278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26408D-E09F-48FC-B47F-085D90215940}"/>
              </a:ext>
            </a:extLst>
          </p:cNvPr>
          <p:cNvGrpSpPr/>
          <p:nvPr/>
        </p:nvGrpSpPr>
        <p:grpSpPr>
          <a:xfrm>
            <a:off x="321476" y="6065985"/>
            <a:ext cx="2022840" cy="379800"/>
            <a:chOff x="321476" y="6065985"/>
            <a:chExt cx="202284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9EDF9B-3291-4B55-9073-23117D5935B7}"/>
                    </a:ext>
                  </a:extLst>
                </p14:cNvPr>
                <p14:cNvContentPartPr/>
                <p14:nvPr/>
              </p14:nvContentPartPr>
              <p14:xfrm>
                <a:off x="884516" y="6315825"/>
                <a:ext cx="21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9EDF9B-3291-4B55-9073-23117D5935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5516" y="630682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4C3B01-F869-435F-8E2C-78BE54413DDB}"/>
                    </a:ext>
                  </a:extLst>
                </p14:cNvPr>
                <p14:cNvContentPartPr/>
                <p14:nvPr/>
              </p14:nvContentPartPr>
              <p14:xfrm>
                <a:off x="321476" y="6166065"/>
                <a:ext cx="178200" cy="17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4C3B01-F869-435F-8E2C-78BE54413D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2476" y="6157065"/>
                  <a:ext cx="195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3FC6AA-8AD5-4F8B-8982-65B379930112}"/>
                    </a:ext>
                  </a:extLst>
                </p14:cNvPr>
                <p14:cNvContentPartPr/>
                <p14:nvPr/>
              </p14:nvContentPartPr>
              <p14:xfrm>
                <a:off x="582836" y="6065985"/>
                <a:ext cx="96480" cy="378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3FC6AA-8AD5-4F8B-8982-65B3799301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3836" y="6056985"/>
                  <a:ext cx="1141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A2D9A75-E927-4F29-9533-16EBEE371043}"/>
                    </a:ext>
                  </a:extLst>
                </p14:cNvPr>
                <p14:cNvContentPartPr/>
                <p14:nvPr/>
              </p14:nvContentPartPr>
              <p14:xfrm>
                <a:off x="718916" y="6174705"/>
                <a:ext cx="93240" cy="18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A2D9A75-E927-4F29-9533-16EBEE37104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9916" y="6166065"/>
                  <a:ext cx="110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B562FC-00F6-417A-96A9-D067A5200F11}"/>
                    </a:ext>
                  </a:extLst>
                </p14:cNvPr>
                <p14:cNvContentPartPr/>
                <p14:nvPr/>
              </p14:nvContentPartPr>
              <p14:xfrm>
                <a:off x="866876" y="6268665"/>
                <a:ext cx="360" cy="15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B562FC-00F6-417A-96A9-D067A5200F1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236" y="6259665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F4891F-5AFA-456C-B46D-D702CEE08297}"/>
                    </a:ext>
                  </a:extLst>
                </p14:cNvPr>
                <p14:cNvContentPartPr/>
                <p14:nvPr/>
              </p14:nvContentPartPr>
              <p14:xfrm>
                <a:off x="914396" y="6197745"/>
                <a:ext cx="107640" cy="144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F4891F-5AFA-456C-B46D-D702CEE0829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5396" y="6188745"/>
                  <a:ext cx="125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6CC439-34B7-44DD-8240-F5B9B3F002DA}"/>
                    </a:ext>
                  </a:extLst>
                </p14:cNvPr>
                <p14:cNvContentPartPr/>
                <p14:nvPr/>
              </p14:nvContentPartPr>
              <p14:xfrm>
                <a:off x="1074596" y="6315825"/>
                <a:ext cx="360" cy="129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6CC439-34B7-44DD-8240-F5B9B3F002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5596" y="6306825"/>
                  <a:ext cx="1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43AA27-AA02-4F25-8871-5CD85634FEA0}"/>
                    </a:ext>
                  </a:extLst>
                </p14:cNvPr>
                <p14:cNvContentPartPr/>
                <p14:nvPr/>
              </p14:nvContentPartPr>
              <p14:xfrm>
                <a:off x="1140476" y="6230865"/>
                <a:ext cx="86400" cy="107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43AA27-AA02-4F25-8871-5CD85634FEA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31476" y="6222225"/>
                  <a:ext cx="104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140373-8AA3-4D20-8EAB-7BDC6E348B2F}"/>
                    </a:ext>
                  </a:extLst>
                </p14:cNvPr>
                <p14:cNvContentPartPr/>
                <p14:nvPr/>
              </p14:nvContentPartPr>
              <p14:xfrm>
                <a:off x="1319396" y="6278385"/>
                <a:ext cx="141480" cy="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140373-8AA3-4D20-8EAB-7BDC6E348B2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10756" y="6269385"/>
                  <a:ext cx="159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20766B-AFF0-4329-A523-2AB13D84EC4E}"/>
                    </a:ext>
                  </a:extLst>
                </p14:cNvPr>
                <p14:cNvContentPartPr/>
                <p14:nvPr/>
              </p14:nvContentPartPr>
              <p14:xfrm>
                <a:off x="1517756" y="6187665"/>
                <a:ext cx="126000" cy="127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20766B-AFF0-4329-A523-2AB13D84EC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08756" y="6179025"/>
                  <a:ext cx="143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803B94-B358-4E22-BB32-6C3BCDE0BA20}"/>
                    </a:ext>
                  </a:extLst>
                </p14:cNvPr>
                <p14:cNvContentPartPr/>
                <p14:nvPr/>
              </p14:nvContentPartPr>
              <p14:xfrm>
                <a:off x="1722596" y="6202425"/>
                <a:ext cx="68760" cy="141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803B94-B358-4E22-BB32-6C3BCDE0BA2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13956" y="6193785"/>
                  <a:ext cx="86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0566DE-3D50-4CE9-A8A8-EDFE82752A1F}"/>
                    </a:ext>
                  </a:extLst>
                </p14:cNvPr>
                <p14:cNvContentPartPr/>
                <p14:nvPr/>
              </p14:nvContentPartPr>
              <p14:xfrm>
                <a:off x="1819076" y="6280905"/>
                <a:ext cx="11412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0566DE-3D50-4CE9-A8A8-EDFE82752A1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10436" y="6272265"/>
                  <a:ext cx="13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B76833-0015-4C12-AF40-4B30DB10D76B}"/>
                    </a:ext>
                  </a:extLst>
                </p14:cNvPr>
                <p14:cNvContentPartPr/>
                <p14:nvPr/>
              </p14:nvContentPartPr>
              <p14:xfrm>
                <a:off x="1970276" y="6190185"/>
                <a:ext cx="102240" cy="171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B76833-0015-4C12-AF40-4B30DB10D7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61276" y="6181545"/>
                  <a:ext cx="119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1D6059-2E9B-4DD9-AC45-6FBDFCE0932B}"/>
                    </a:ext>
                  </a:extLst>
                </p14:cNvPr>
                <p14:cNvContentPartPr/>
                <p14:nvPr/>
              </p14:nvContentPartPr>
              <p14:xfrm>
                <a:off x="2139836" y="6285225"/>
                <a:ext cx="79920" cy="6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1D6059-2E9B-4DD9-AC45-6FBDFCE093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1196" y="6276585"/>
                  <a:ext cx="97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0B13B7-A713-4D28-86EF-AC3B72E78A24}"/>
                    </a:ext>
                  </a:extLst>
                </p14:cNvPr>
                <p14:cNvContentPartPr/>
                <p14:nvPr/>
              </p14:nvContentPartPr>
              <p14:xfrm>
                <a:off x="2233796" y="6183705"/>
                <a:ext cx="110520" cy="25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0B13B7-A713-4D28-86EF-AC3B72E78A2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25156" y="6175065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D0327E-5B66-43E8-9D2D-83E799075EAB}"/>
              </a:ext>
            </a:extLst>
          </p:cNvPr>
          <p:cNvGrpSpPr/>
          <p:nvPr/>
        </p:nvGrpSpPr>
        <p:grpSpPr>
          <a:xfrm>
            <a:off x="2486516" y="6239505"/>
            <a:ext cx="148680" cy="86040"/>
            <a:chOff x="2486516" y="6239505"/>
            <a:chExt cx="14868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6BF312-D378-435F-A156-9D849E621E40}"/>
                    </a:ext>
                  </a:extLst>
                </p14:cNvPr>
                <p14:cNvContentPartPr/>
                <p14:nvPr/>
              </p14:nvContentPartPr>
              <p14:xfrm>
                <a:off x="2486516" y="6239505"/>
                <a:ext cx="125640" cy="2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6BF312-D378-435F-A156-9D849E621E4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77516" y="6230505"/>
                  <a:ext cx="143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8DE635-298E-48CA-851E-29952B9893AE}"/>
                    </a:ext>
                  </a:extLst>
                </p14:cNvPr>
                <p14:cNvContentPartPr/>
                <p14:nvPr/>
              </p14:nvContentPartPr>
              <p14:xfrm>
                <a:off x="2535836" y="6305745"/>
                <a:ext cx="99360" cy="19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E8DE635-298E-48CA-851E-29952B9893A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26836" y="6296745"/>
                  <a:ext cx="1170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2D68F3-5CF6-4A73-84D1-79D3CB2C7939}"/>
              </a:ext>
            </a:extLst>
          </p:cNvPr>
          <p:cNvGrpSpPr/>
          <p:nvPr/>
        </p:nvGrpSpPr>
        <p:grpSpPr>
          <a:xfrm>
            <a:off x="3023636" y="5916585"/>
            <a:ext cx="2997360" cy="492480"/>
            <a:chOff x="3023636" y="5916585"/>
            <a:chExt cx="299736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9E3CFC-245C-4B7E-8F5E-71C685A8DAF0}"/>
                    </a:ext>
                  </a:extLst>
                </p14:cNvPr>
                <p14:cNvContentPartPr/>
                <p14:nvPr/>
              </p14:nvContentPartPr>
              <p14:xfrm>
                <a:off x="3023636" y="6099465"/>
                <a:ext cx="115200" cy="152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9E3CFC-245C-4B7E-8F5E-71C685A8DAF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14996" y="6090825"/>
                  <a:ext cx="132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75B590-8B81-4C3C-A084-51893CC02B5B}"/>
                    </a:ext>
                  </a:extLst>
                </p14:cNvPr>
                <p14:cNvContentPartPr/>
                <p14:nvPr/>
              </p14:nvContentPartPr>
              <p14:xfrm>
                <a:off x="3156836" y="6181905"/>
                <a:ext cx="29520" cy="132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75B590-8B81-4C3C-A084-51893CC02B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48196" y="6172905"/>
                  <a:ext cx="47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DF965A-DCE7-42DF-8DE4-F6961259B31F}"/>
                    </a:ext>
                  </a:extLst>
                </p14:cNvPr>
                <p14:cNvContentPartPr/>
                <p14:nvPr/>
              </p14:nvContentPartPr>
              <p14:xfrm>
                <a:off x="3270956" y="6085785"/>
                <a:ext cx="77040" cy="18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DF965A-DCE7-42DF-8DE4-F6961259B31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62316" y="6077145"/>
                  <a:ext cx="94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DEA91B-E40D-46F5-8FB0-593161613222}"/>
                    </a:ext>
                  </a:extLst>
                </p14:cNvPr>
                <p14:cNvContentPartPr/>
                <p14:nvPr/>
              </p14:nvContentPartPr>
              <p14:xfrm>
                <a:off x="3204716" y="5916585"/>
                <a:ext cx="172800" cy="383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DEA91B-E40D-46F5-8FB0-5931616132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96076" y="5907585"/>
                  <a:ext cx="190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792C82-D515-4B17-A87B-FA17F5985FB3}"/>
                    </a:ext>
                  </a:extLst>
                </p14:cNvPr>
                <p14:cNvContentPartPr/>
                <p14:nvPr/>
              </p14:nvContentPartPr>
              <p14:xfrm>
                <a:off x="3421436" y="6066705"/>
                <a:ext cx="79560" cy="144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792C82-D515-4B17-A87B-FA17F5985FB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12796" y="6058065"/>
                  <a:ext cx="97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55AD96-052F-4F14-AAC5-40BB2BAF9F5C}"/>
                    </a:ext>
                  </a:extLst>
                </p14:cNvPr>
                <p14:cNvContentPartPr/>
                <p14:nvPr/>
              </p14:nvContentPartPr>
              <p14:xfrm>
                <a:off x="3563276" y="6162825"/>
                <a:ext cx="3960" cy="140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55AD96-052F-4F14-AAC5-40BB2BAF9F5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54276" y="6154185"/>
                  <a:ext cx="21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2A47933-7497-419B-8CD2-3E14F2F07E57}"/>
                    </a:ext>
                  </a:extLst>
                </p14:cNvPr>
                <p14:cNvContentPartPr/>
                <p14:nvPr/>
              </p14:nvContentPartPr>
              <p14:xfrm>
                <a:off x="3647876" y="6051945"/>
                <a:ext cx="56880" cy="29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2A47933-7497-419B-8CD2-3E14F2F07E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38876" y="6043305"/>
                  <a:ext cx="74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B7BE63-7964-44A0-9F56-99E3D2054C0E}"/>
                    </a:ext>
                  </a:extLst>
                </p14:cNvPr>
                <p14:cNvContentPartPr/>
                <p14:nvPr/>
              </p14:nvContentPartPr>
              <p14:xfrm>
                <a:off x="3817436" y="6143745"/>
                <a:ext cx="94680" cy="178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B7BE63-7964-44A0-9F56-99E3D2054C0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08796" y="6134745"/>
                  <a:ext cx="112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65D6A3-EF76-4E52-B05C-E3F22235271B}"/>
                    </a:ext>
                  </a:extLst>
                </p14:cNvPr>
                <p14:cNvContentPartPr/>
                <p14:nvPr/>
              </p14:nvContentPartPr>
              <p14:xfrm>
                <a:off x="3994916" y="6108105"/>
                <a:ext cx="68040" cy="156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65D6A3-EF76-4E52-B05C-E3F2223527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86276" y="6099465"/>
                  <a:ext cx="85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28BDE0-E8BB-4460-A3FB-F1527C9FB327}"/>
                    </a:ext>
                  </a:extLst>
                </p14:cNvPr>
                <p14:cNvContentPartPr/>
                <p14:nvPr/>
              </p14:nvContentPartPr>
              <p14:xfrm>
                <a:off x="4091036" y="6226545"/>
                <a:ext cx="99360" cy="10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28BDE0-E8BB-4460-A3FB-F1527C9FB32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82036" y="6217545"/>
                  <a:ext cx="117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668085-99B2-4516-9644-8A5E8FECE166}"/>
                    </a:ext>
                  </a:extLst>
                </p14:cNvPr>
                <p14:cNvContentPartPr/>
                <p14:nvPr/>
              </p14:nvContentPartPr>
              <p14:xfrm>
                <a:off x="4202276" y="6042225"/>
                <a:ext cx="87120" cy="300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668085-99B2-4516-9644-8A5E8FECE16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93636" y="6033585"/>
                  <a:ext cx="104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FE9420-DA1F-4951-A034-E2D7C7E1F6DD}"/>
                    </a:ext>
                  </a:extLst>
                </p14:cNvPr>
                <p14:cNvContentPartPr/>
                <p14:nvPr/>
              </p14:nvContentPartPr>
              <p14:xfrm>
                <a:off x="4289036" y="6129345"/>
                <a:ext cx="119880" cy="164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FE9420-DA1F-4951-A034-E2D7C7E1F6D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80396" y="6120345"/>
                  <a:ext cx="137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68D2DA0-47AD-4BD7-B412-232FEA1126F0}"/>
                    </a:ext>
                  </a:extLst>
                </p14:cNvPr>
                <p14:cNvContentPartPr/>
                <p14:nvPr/>
              </p14:nvContentPartPr>
              <p14:xfrm>
                <a:off x="4449596" y="6135465"/>
                <a:ext cx="66600" cy="140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68D2DA0-47AD-4BD7-B412-232FEA1126F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40596" y="6126825"/>
                  <a:ext cx="8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A24B040-02A5-4832-8888-61A9AC027C8B}"/>
                    </a:ext>
                  </a:extLst>
                </p14:cNvPr>
                <p14:cNvContentPartPr/>
                <p14:nvPr/>
              </p14:nvContentPartPr>
              <p14:xfrm>
                <a:off x="4562636" y="6268305"/>
                <a:ext cx="39240" cy="7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A24B040-02A5-4832-8888-61A9AC027C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53636" y="6259305"/>
                  <a:ext cx="56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A16EDF-CA8B-4A2F-8E91-444C80A87430}"/>
                    </a:ext>
                  </a:extLst>
                </p14:cNvPr>
                <p14:cNvContentPartPr/>
                <p14:nvPr/>
              </p14:nvContentPartPr>
              <p14:xfrm>
                <a:off x="4675676" y="6127185"/>
                <a:ext cx="64800" cy="27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A16EDF-CA8B-4A2F-8E91-444C80A8743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67036" y="6118545"/>
                  <a:ext cx="82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C5C775-316B-4568-A9AC-FFE12BB78235}"/>
                    </a:ext>
                  </a:extLst>
                </p14:cNvPr>
                <p14:cNvContentPartPr/>
                <p14:nvPr/>
              </p14:nvContentPartPr>
              <p14:xfrm>
                <a:off x="4798076" y="6232665"/>
                <a:ext cx="69480" cy="97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C5C775-316B-4568-A9AC-FFE12BB782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89436" y="6224025"/>
                  <a:ext cx="8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E49A1F-A54D-4654-BDD4-AB78FC22A501}"/>
                    </a:ext>
                  </a:extLst>
                </p14:cNvPr>
                <p14:cNvContentPartPr/>
                <p14:nvPr/>
              </p14:nvContentPartPr>
              <p14:xfrm>
                <a:off x="4911476" y="6249945"/>
                <a:ext cx="46800" cy="1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E49A1F-A54D-4654-BDD4-AB78FC22A50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02476" y="6240945"/>
                  <a:ext cx="64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A8FE1C-A6CD-42B2-8803-85C8384A61AF}"/>
                    </a:ext>
                  </a:extLst>
                </p14:cNvPr>
                <p14:cNvContentPartPr/>
                <p14:nvPr/>
              </p14:nvContentPartPr>
              <p14:xfrm>
                <a:off x="5024516" y="6266865"/>
                <a:ext cx="1800" cy="1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A8FE1C-A6CD-42B2-8803-85C8384A61A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15516" y="625822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F8A3EE-E98F-4610-A918-4E57EEF3C99D}"/>
                    </a:ext>
                  </a:extLst>
                </p14:cNvPr>
                <p14:cNvContentPartPr/>
                <p14:nvPr/>
              </p14:nvContentPartPr>
              <p14:xfrm>
                <a:off x="5024516" y="6188025"/>
                <a:ext cx="100440" cy="94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F8A3EE-E98F-4610-A918-4E57EEF3C99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15516" y="6179385"/>
                  <a:ext cx="11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598B0B9-AAFB-4AE7-BE9C-4603BF6A681A}"/>
                    </a:ext>
                  </a:extLst>
                </p14:cNvPr>
                <p14:cNvContentPartPr/>
                <p14:nvPr/>
              </p14:nvContentPartPr>
              <p14:xfrm>
                <a:off x="5219636" y="6149145"/>
                <a:ext cx="74520" cy="14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598B0B9-AAFB-4AE7-BE9C-4603BF6A681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10996" y="6140145"/>
                  <a:ext cx="92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B4CCF5A-FA22-42EA-A175-9968A9B29E6B}"/>
                    </a:ext>
                  </a:extLst>
                </p14:cNvPr>
                <p14:cNvContentPartPr/>
                <p14:nvPr/>
              </p14:nvContentPartPr>
              <p14:xfrm>
                <a:off x="5297756" y="6252105"/>
                <a:ext cx="105480" cy="93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B4CCF5A-FA22-42EA-A175-9968A9B29E6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89116" y="6243465"/>
                  <a:ext cx="123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7582C5-F491-4A3F-B065-BF7ABB9EB423}"/>
                    </a:ext>
                  </a:extLst>
                </p14:cNvPr>
                <p14:cNvContentPartPr/>
                <p14:nvPr/>
              </p14:nvContentPartPr>
              <p14:xfrm>
                <a:off x="5439236" y="6155265"/>
                <a:ext cx="972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7582C5-F491-4A3F-B065-BF7ABB9EB42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30236" y="6146625"/>
                  <a:ext cx="27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AC35BD-9982-4103-8DFF-F12EB087895C}"/>
                    </a:ext>
                  </a:extLst>
                </p14:cNvPr>
                <p14:cNvContentPartPr/>
                <p14:nvPr/>
              </p14:nvContentPartPr>
              <p14:xfrm>
                <a:off x="5465156" y="6042225"/>
                <a:ext cx="115920" cy="34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AC35BD-9982-4103-8DFF-F12EB08789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56156" y="6033585"/>
                  <a:ext cx="1335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B96157-E0E2-4C3F-A289-922E330CA09C}"/>
                    </a:ext>
                  </a:extLst>
                </p14:cNvPr>
                <p14:cNvContentPartPr/>
                <p14:nvPr/>
              </p14:nvContentPartPr>
              <p14:xfrm>
                <a:off x="5561636" y="6145185"/>
                <a:ext cx="86760" cy="15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B96157-E0E2-4C3F-A289-922E330CA09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52636" y="6136545"/>
                  <a:ext cx="104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A02DAC-D07F-4DFF-AE91-F74E0679138B}"/>
                    </a:ext>
                  </a:extLst>
                </p14:cNvPr>
                <p14:cNvContentPartPr/>
                <p14:nvPr/>
              </p14:nvContentPartPr>
              <p14:xfrm>
                <a:off x="5693756" y="6125385"/>
                <a:ext cx="57240" cy="141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A02DAC-D07F-4DFF-AE91-F74E0679138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685116" y="6116745"/>
                  <a:ext cx="7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67DE75-E2DA-4D21-9CD0-44912B19F213}"/>
                    </a:ext>
                  </a:extLst>
                </p14:cNvPr>
                <p14:cNvContentPartPr/>
                <p14:nvPr/>
              </p14:nvContentPartPr>
              <p14:xfrm>
                <a:off x="5797076" y="6207105"/>
                <a:ext cx="86760" cy="86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67DE75-E2DA-4D21-9CD0-44912B19F21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88436" y="6198105"/>
                  <a:ext cx="104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9C536F7-7A07-48FF-A2B1-F202A3CD0620}"/>
                    </a:ext>
                  </a:extLst>
                </p14:cNvPr>
                <p14:cNvContentPartPr/>
                <p14:nvPr/>
              </p14:nvContentPartPr>
              <p14:xfrm>
                <a:off x="5919476" y="6070665"/>
                <a:ext cx="101520" cy="338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9C536F7-7A07-48FF-A2B1-F202A3CD062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10836" y="6062025"/>
                  <a:ext cx="11916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0C8E96-0BE9-4B05-8751-E400852E895F}"/>
              </a:ext>
            </a:extLst>
          </p:cNvPr>
          <p:cNvGrpSpPr/>
          <p:nvPr/>
        </p:nvGrpSpPr>
        <p:grpSpPr>
          <a:xfrm>
            <a:off x="6306116" y="5948265"/>
            <a:ext cx="2781720" cy="599760"/>
            <a:chOff x="6306116" y="5948265"/>
            <a:chExt cx="2781720" cy="5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C7BE8B9-9B37-4BA5-96D2-2D589B2FF0DA}"/>
                    </a:ext>
                  </a:extLst>
                </p14:cNvPr>
                <p14:cNvContentPartPr/>
                <p14:nvPr/>
              </p14:nvContentPartPr>
              <p14:xfrm>
                <a:off x="6306116" y="6188025"/>
                <a:ext cx="95760" cy="1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C7BE8B9-9B37-4BA5-96D2-2D589B2FF0D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297476" y="6179025"/>
                  <a:ext cx="113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A200070-5A63-403A-8849-F74626BC10DF}"/>
                    </a:ext>
                  </a:extLst>
                </p14:cNvPr>
                <p14:cNvContentPartPr/>
                <p14:nvPr/>
              </p14:nvContentPartPr>
              <p14:xfrm>
                <a:off x="6325196" y="6235905"/>
                <a:ext cx="161640" cy="4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A200070-5A63-403A-8849-F74626BC10D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16556" y="6227265"/>
                  <a:ext cx="179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3D1038-6730-4960-97A3-2ED985E58250}"/>
                    </a:ext>
                  </a:extLst>
                </p14:cNvPr>
                <p14:cNvContentPartPr/>
                <p14:nvPr/>
              </p14:nvContentPartPr>
              <p14:xfrm>
                <a:off x="6586916" y="6070665"/>
                <a:ext cx="202680" cy="325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3D1038-6730-4960-97A3-2ED985E582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578276" y="6062025"/>
                  <a:ext cx="220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D08E90-F8D2-4025-8EC1-703B4085CDE9}"/>
                    </a:ext>
                  </a:extLst>
                </p14:cNvPr>
                <p14:cNvContentPartPr/>
                <p14:nvPr/>
              </p14:nvContentPartPr>
              <p14:xfrm>
                <a:off x="6870236" y="6119985"/>
                <a:ext cx="161640" cy="146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D08E90-F8D2-4025-8EC1-703B4085CD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861596" y="6110985"/>
                  <a:ext cx="179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8D1A23-8E86-4BC9-9B3C-D67FAFB3FB6C}"/>
                    </a:ext>
                  </a:extLst>
                </p14:cNvPr>
                <p14:cNvContentPartPr/>
                <p14:nvPr/>
              </p14:nvContentPartPr>
              <p14:xfrm>
                <a:off x="7079396" y="6202425"/>
                <a:ext cx="35280" cy="146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8D1A23-8E86-4BC9-9B3C-D67FAFB3FB6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70396" y="6193785"/>
                  <a:ext cx="52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3DCCE78-47E6-4069-BBE7-A62294C5D14D}"/>
                    </a:ext>
                  </a:extLst>
                </p14:cNvPr>
                <p14:cNvContentPartPr/>
                <p14:nvPr/>
              </p14:nvContentPartPr>
              <p14:xfrm>
                <a:off x="7201796" y="6146625"/>
                <a:ext cx="66240" cy="102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3DCCE78-47E6-4069-BBE7-A62294C5D1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193156" y="6137625"/>
                  <a:ext cx="83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072A3F-FB54-4627-8BDE-7A37EADFA410}"/>
                    </a:ext>
                  </a:extLst>
                </p14:cNvPr>
                <p14:cNvContentPartPr/>
                <p14:nvPr/>
              </p14:nvContentPartPr>
              <p14:xfrm>
                <a:off x="7343996" y="6098745"/>
                <a:ext cx="74880" cy="142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072A3F-FB54-4627-8BDE-7A37EADFA41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35356" y="6090105"/>
                  <a:ext cx="92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2C1D7E-58E1-487E-B26D-F835CFB30B0C}"/>
                    </a:ext>
                  </a:extLst>
                </p14:cNvPr>
                <p14:cNvContentPartPr/>
                <p14:nvPr/>
              </p14:nvContentPartPr>
              <p14:xfrm>
                <a:off x="7428236" y="6211785"/>
                <a:ext cx="94680" cy="97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2C1D7E-58E1-487E-B26D-F835CFB30B0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19236" y="6203145"/>
                  <a:ext cx="112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784FE4-271B-4B1F-97A2-15898E87FB31}"/>
                    </a:ext>
                  </a:extLst>
                </p14:cNvPr>
                <p14:cNvContentPartPr/>
                <p14:nvPr/>
              </p14:nvContentPartPr>
              <p14:xfrm>
                <a:off x="7569716" y="6117105"/>
                <a:ext cx="188640" cy="123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784FE4-271B-4B1F-97A2-15898E87FB3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60716" y="6108105"/>
                  <a:ext cx="206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30A1364-CB84-455F-9552-551E6C368462}"/>
                    </a:ext>
                  </a:extLst>
                </p14:cNvPr>
                <p14:cNvContentPartPr/>
                <p14:nvPr/>
              </p14:nvContentPartPr>
              <p14:xfrm>
                <a:off x="7750436" y="6251025"/>
                <a:ext cx="94680" cy="72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30A1364-CB84-455F-9552-551E6C36846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41796" y="6242025"/>
                  <a:ext cx="112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B9E4D62-5472-4172-BF89-156B92584529}"/>
                    </a:ext>
                  </a:extLst>
                </p14:cNvPr>
                <p14:cNvContentPartPr/>
                <p14:nvPr/>
              </p14:nvContentPartPr>
              <p14:xfrm>
                <a:off x="7880396" y="6140145"/>
                <a:ext cx="74880" cy="97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B9E4D62-5472-4172-BF89-156B9258452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71756" y="6131145"/>
                  <a:ext cx="92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D9A258-00CA-4669-89D5-A87F704E0084}"/>
                    </a:ext>
                  </a:extLst>
                </p14:cNvPr>
                <p14:cNvContentPartPr/>
                <p14:nvPr/>
              </p14:nvContentPartPr>
              <p14:xfrm>
                <a:off x="8040956" y="6193065"/>
                <a:ext cx="155160" cy="19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D9A258-00CA-4669-89D5-A87F704E008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31956" y="6184425"/>
                  <a:ext cx="172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6EAA89-6F67-4223-B7FA-721774692F93}"/>
                    </a:ext>
                  </a:extLst>
                </p14:cNvPr>
                <p14:cNvContentPartPr/>
                <p14:nvPr/>
              </p14:nvContentPartPr>
              <p14:xfrm>
                <a:off x="8182436" y="6189465"/>
                <a:ext cx="30240" cy="3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6EAA89-6F67-4223-B7FA-721774692F9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73796" y="6180825"/>
                  <a:ext cx="47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5EA816C-3A72-47F6-B279-EF3F1E41BEEE}"/>
                    </a:ext>
                  </a:extLst>
                </p14:cNvPr>
                <p14:cNvContentPartPr/>
                <p14:nvPr/>
              </p14:nvContentPartPr>
              <p14:xfrm>
                <a:off x="8303396" y="6098745"/>
                <a:ext cx="180720" cy="169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5EA816C-3A72-47F6-B279-EF3F1E41BEE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94756" y="6090105"/>
                  <a:ext cx="198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984322E-9AD8-4442-892D-83FDF0C9425C}"/>
                    </a:ext>
                  </a:extLst>
                </p14:cNvPr>
                <p14:cNvContentPartPr/>
                <p14:nvPr/>
              </p14:nvContentPartPr>
              <p14:xfrm>
                <a:off x="8491676" y="6240945"/>
                <a:ext cx="69840" cy="90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984322E-9AD8-4442-892D-83FDF0C9425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82676" y="6232305"/>
                  <a:ext cx="87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C4F03F8-D89E-47A2-AA81-5D8272A8ED73}"/>
                    </a:ext>
                  </a:extLst>
                </p14:cNvPr>
                <p14:cNvContentPartPr/>
                <p14:nvPr/>
              </p14:nvContentPartPr>
              <p14:xfrm>
                <a:off x="8633516" y="6117465"/>
                <a:ext cx="124920" cy="120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C4F03F8-D89E-47A2-AA81-5D8272A8ED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24876" y="6108465"/>
                  <a:ext cx="142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35A5DB5-AF69-4A1F-9649-551ECB44D5DA}"/>
                    </a:ext>
                  </a:extLst>
                </p14:cNvPr>
                <p14:cNvContentPartPr/>
                <p14:nvPr/>
              </p14:nvContentPartPr>
              <p14:xfrm>
                <a:off x="8823236" y="6189105"/>
                <a:ext cx="67680" cy="87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35A5DB5-AF69-4A1F-9649-551ECB44D5D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4596" y="6180105"/>
                  <a:ext cx="85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81CE4BD-9DE2-4959-8AAE-1310E6C1FDEB}"/>
                    </a:ext>
                  </a:extLst>
                </p14:cNvPr>
                <p14:cNvContentPartPr/>
                <p14:nvPr/>
              </p14:nvContentPartPr>
              <p14:xfrm>
                <a:off x="8958596" y="6070665"/>
                <a:ext cx="101520" cy="29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81CE4BD-9DE2-4959-8AAE-1310E6C1FD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49596" y="6062025"/>
                  <a:ext cx="1191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B95386B-C45E-49FD-BDBC-65D40F1106FA}"/>
                    </a:ext>
                  </a:extLst>
                </p14:cNvPr>
                <p14:cNvContentPartPr/>
                <p14:nvPr/>
              </p14:nvContentPartPr>
              <p14:xfrm>
                <a:off x="6576476" y="5948265"/>
                <a:ext cx="282600" cy="599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B95386B-C45E-49FD-BDBC-65D40F1106F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567836" y="5939625"/>
                  <a:ext cx="3002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9377BA-3ADB-4CEE-9C52-8BA6CB81F917}"/>
                    </a:ext>
                  </a:extLst>
                </p14:cNvPr>
                <p14:cNvContentPartPr/>
                <p14:nvPr/>
              </p14:nvContentPartPr>
              <p14:xfrm>
                <a:off x="9066596" y="6391425"/>
                <a:ext cx="21240" cy="1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9377BA-3ADB-4CEE-9C52-8BA6CB81F91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057956" y="6382425"/>
                  <a:ext cx="38880" cy="3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0361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74" y="700319"/>
            <a:ext cx="7958829" cy="47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49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8" y="2127676"/>
            <a:ext cx="8149370" cy="24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71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8ADB2-64FA-C67A-F3A1-3844FC0F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5" y="188134"/>
            <a:ext cx="8680372" cy="3610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F772D-0B12-9D2F-45EE-8DE85302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274212"/>
            <a:ext cx="8622943" cy="16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4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ADD-03E8-358D-7E3E-49CC1E0B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6" y="672325"/>
            <a:ext cx="8562347" cy="42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6B2D-577F-B107-3CB7-53877ADD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87" y="0"/>
            <a:ext cx="8460508" cy="238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CDBDF-0676-151E-694D-72097342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7" y="2473004"/>
            <a:ext cx="8132121" cy="428675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F3A6E57-9EA1-42DF-9B73-22A03BCF07A3}"/>
              </a:ext>
            </a:extLst>
          </p:cNvPr>
          <p:cNvGrpSpPr/>
          <p:nvPr/>
        </p:nvGrpSpPr>
        <p:grpSpPr>
          <a:xfrm>
            <a:off x="5956196" y="1360425"/>
            <a:ext cx="2933640" cy="560160"/>
            <a:chOff x="5956196" y="1360425"/>
            <a:chExt cx="293364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BBCCD9F-5CD9-446B-AC06-F5F19CA2D6F5}"/>
                    </a:ext>
                  </a:extLst>
                </p14:cNvPr>
                <p14:cNvContentPartPr/>
                <p14:nvPr/>
              </p14:nvContentPartPr>
              <p14:xfrm>
                <a:off x="5956196" y="1360425"/>
                <a:ext cx="113400" cy="490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BBCCD9F-5CD9-446B-AC06-F5F19CA2D6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47556" y="1351785"/>
                  <a:ext cx="1310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53DBBCA-6DB6-4335-A0D4-0E1A23A2612A}"/>
                    </a:ext>
                  </a:extLst>
                </p14:cNvPr>
                <p14:cNvContentPartPr/>
                <p14:nvPr/>
              </p14:nvContentPartPr>
              <p14:xfrm>
                <a:off x="6097676" y="1476705"/>
                <a:ext cx="132840" cy="235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53DBBCA-6DB6-4335-A0D4-0E1A23A261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8676" y="1468065"/>
                  <a:ext cx="150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BD89BA-9D0B-4731-B7C7-233AADF8578C}"/>
                    </a:ext>
                  </a:extLst>
                </p14:cNvPr>
                <p14:cNvContentPartPr/>
                <p14:nvPr/>
              </p14:nvContentPartPr>
              <p14:xfrm>
                <a:off x="6287396" y="1587225"/>
                <a:ext cx="13320" cy="88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BD89BA-9D0B-4731-B7C7-233AADF857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78756" y="1578225"/>
                  <a:ext cx="30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0798A6-EF7F-4DAD-98EB-92B119D9B375}"/>
                    </a:ext>
                  </a:extLst>
                </p14:cNvPr>
                <p14:cNvContentPartPr/>
                <p14:nvPr/>
              </p14:nvContentPartPr>
              <p14:xfrm>
                <a:off x="6325196" y="1484985"/>
                <a:ext cx="19080" cy="6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0798A6-EF7F-4DAD-98EB-92B119D9B3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16556" y="1476345"/>
                  <a:ext cx="36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B2F287-BF66-4125-9B50-8DCDFBF7E5A7}"/>
                    </a:ext>
                  </a:extLst>
                </p14:cNvPr>
                <p14:cNvContentPartPr/>
                <p14:nvPr/>
              </p14:nvContentPartPr>
              <p14:xfrm>
                <a:off x="6342116" y="1502625"/>
                <a:ext cx="368640" cy="41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B2F287-BF66-4125-9B50-8DCDFBF7E5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33116" y="1493625"/>
                  <a:ext cx="386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8C73C4-F795-4815-9DFB-99E5B1620BBB}"/>
                    </a:ext>
                  </a:extLst>
                </p14:cNvPr>
                <p14:cNvContentPartPr/>
                <p14:nvPr/>
              </p14:nvContentPartPr>
              <p14:xfrm>
                <a:off x="6852956" y="1536465"/>
                <a:ext cx="157320" cy="169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8C73C4-F795-4815-9DFB-99E5B1620B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44316" y="1527825"/>
                  <a:ext cx="174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3CB375-7109-4840-8BF7-7FD79E7CA8D2}"/>
                    </a:ext>
                  </a:extLst>
                </p14:cNvPr>
                <p14:cNvContentPartPr/>
                <p14:nvPr/>
              </p14:nvContentPartPr>
              <p14:xfrm>
                <a:off x="7134116" y="1508025"/>
                <a:ext cx="411840" cy="398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3CB375-7109-4840-8BF7-7FD79E7CA8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5116" y="1499385"/>
                  <a:ext cx="429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627DA0-6386-46D3-A986-A4B65B998163}"/>
                    </a:ext>
                  </a:extLst>
                </p14:cNvPr>
                <p14:cNvContentPartPr/>
                <p14:nvPr/>
              </p14:nvContentPartPr>
              <p14:xfrm>
                <a:off x="7578716" y="1550145"/>
                <a:ext cx="376200" cy="146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627DA0-6386-46D3-A986-A4B65B9981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69716" y="1541145"/>
                  <a:ext cx="393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354AD9-7263-4A19-BF53-44B70D20DB60}"/>
                    </a:ext>
                  </a:extLst>
                </p14:cNvPr>
                <p14:cNvContentPartPr/>
                <p14:nvPr/>
              </p14:nvContentPartPr>
              <p14:xfrm>
                <a:off x="7966796" y="1565265"/>
                <a:ext cx="128520" cy="11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354AD9-7263-4A19-BF53-44B70D20DB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57796" y="1556625"/>
                  <a:ext cx="146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4E6E34-0C14-45E7-A662-D0274B266CDC}"/>
                    </a:ext>
                  </a:extLst>
                </p14:cNvPr>
                <p14:cNvContentPartPr/>
                <p14:nvPr/>
              </p14:nvContentPartPr>
              <p14:xfrm>
                <a:off x="8080556" y="1498665"/>
                <a:ext cx="17280" cy="8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4E6E34-0C14-45E7-A662-D0274B266C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71916" y="1490025"/>
                  <a:ext cx="34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EBDE33-F9B9-4DD2-B22D-A8201D52900C}"/>
                    </a:ext>
                  </a:extLst>
                </p14:cNvPr>
                <p14:cNvContentPartPr/>
                <p14:nvPr/>
              </p14:nvContentPartPr>
              <p14:xfrm>
                <a:off x="8123756" y="1529985"/>
                <a:ext cx="259200" cy="19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EBDE33-F9B9-4DD2-B22D-A8201D5290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15116" y="1521345"/>
                  <a:ext cx="276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F7B3BE-F94A-4694-B8D0-36338BF3EA57}"/>
                    </a:ext>
                  </a:extLst>
                </p14:cNvPr>
                <p14:cNvContentPartPr/>
                <p14:nvPr/>
              </p14:nvContentPartPr>
              <p14:xfrm>
                <a:off x="8380796" y="1527105"/>
                <a:ext cx="9360" cy="7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F7B3BE-F94A-4694-B8D0-36338BF3EA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71796" y="1518465"/>
                  <a:ext cx="27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5E8462-DA70-4448-8C4D-741E9C75FB72}"/>
                    </a:ext>
                  </a:extLst>
                </p14:cNvPr>
                <p14:cNvContentPartPr/>
                <p14:nvPr/>
              </p14:nvContentPartPr>
              <p14:xfrm>
                <a:off x="8418236" y="1536465"/>
                <a:ext cx="113400" cy="18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5E8462-DA70-4448-8C4D-741E9C75FB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09236" y="1527825"/>
                  <a:ext cx="131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6DF941-2C22-44BF-95F1-8B3C0940EE2C}"/>
                    </a:ext>
                  </a:extLst>
                </p14:cNvPr>
                <p14:cNvContentPartPr/>
                <p14:nvPr/>
              </p14:nvContentPartPr>
              <p14:xfrm>
                <a:off x="8531276" y="1536465"/>
                <a:ext cx="98280" cy="237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6DF941-2C22-44BF-95F1-8B3C0940EE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22276" y="1527825"/>
                  <a:ext cx="115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B8F669-009D-45C7-B160-306E252AEADE}"/>
                    </a:ext>
                  </a:extLst>
                </p14:cNvPr>
                <p14:cNvContentPartPr/>
                <p14:nvPr/>
              </p14:nvContentPartPr>
              <p14:xfrm>
                <a:off x="8633516" y="1517385"/>
                <a:ext cx="122400" cy="29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B8F669-009D-45C7-B160-306E252AEA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4876" y="1508745"/>
                  <a:ext cx="140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D7FAE0-0162-4C84-9956-0892315800F7}"/>
                    </a:ext>
                  </a:extLst>
                </p14:cNvPr>
                <p14:cNvContentPartPr/>
                <p14:nvPr/>
              </p14:nvContentPartPr>
              <p14:xfrm>
                <a:off x="8852036" y="1686945"/>
                <a:ext cx="37800" cy="22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D7FAE0-0162-4C84-9956-0892315800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43036" y="1678305"/>
                  <a:ext cx="5544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1562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44979-1BA5-8D6E-5BD4-FDD1E84A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608263"/>
            <a:ext cx="8741229" cy="478942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772B0A-FDAA-4F33-A300-326D93F79E0A}"/>
              </a:ext>
            </a:extLst>
          </p:cNvPr>
          <p:cNvGrpSpPr/>
          <p:nvPr/>
        </p:nvGrpSpPr>
        <p:grpSpPr>
          <a:xfrm>
            <a:off x="93956" y="2997705"/>
            <a:ext cx="2724120" cy="1070280"/>
            <a:chOff x="93956" y="2997705"/>
            <a:chExt cx="2724120" cy="10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1FB8A52-5E36-465E-A475-93CC73CC9667}"/>
                    </a:ext>
                  </a:extLst>
                </p14:cNvPr>
                <p14:cNvContentPartPr/>
                <p14:nvPr/>
              </p14:nvContentPartPr>
              <p14:xfrm>
                <a:off x="903956" y="3021825"/>
                <a:ext cx="57960" cy="370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1FB8A52-5E36-465E-A475-93CC73CC96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4956" y="3012825"/>
                  <a:ext cx="75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6E19D1-533E-4C03-8422-231EE7DC26BF}"/>
                    </a:ext>
                  </a:extLst>
                </p14:cNvPr>
                <p14:cNvContentPartPr/>
                <p14:nvPr/>
              </p14:nvContentPartPr>
              <p14:xfrm>
                <a:off x="989636" y="2997705"/>
                <a:ext cx="1163520" cy="471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6E19D1-533E-4C03-8422-231EE7DC26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0636" y="2989065"/>
                  <a:ext cx="11811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D47EC6-5E66-4A0D-AEFF-88A92B5CBBB2}"/>
                    </a:ext>
                  </a:extLst>
                </p14:cNvPr>
                <p14:cNvContentPartPr/>
                <p14:nvPr/>
              </p14:nvContentPartPr>
              <p14:xfrm>
                <a:off x="905036" y="3393705"/>
                <a:ext cx="1233000" cy="57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D47EC6-5E66-4A0D-AEFF-88A92B5CBB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6036" y="3384705"/>
                  <a:ext cx="1250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389FE7-2945-4091-BDFA-276E577534E4}"/>
                    </a:ext>
                  </a:extLst>
                </p14:cNvPr>
                <p14:cNvContentPartPr/>
                <p14:nvPr/>
              </p14:nvContentPartPr>
              <p14:xfrm>
                <a:off x="93956" y="2997705"/>
                <a:ext cx="764280" cy="1031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389FE7-2945-4091-BDFA-276E577534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56" y="2988705"/>
                  <a:ext cx="78192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D83601-7733-4D7D-A3D0-54ECBFC46F04}"/>
                    </a:ext>
                  </a:extLst>
                </p14:cNvPr>
                <p14:cNvContentPartPr/>
                <p14:nvPr/>
              </p14:nvContentPartPr>
              <p14:xfrm>
                <a:off x="716396" y="3854865"/>
                <a:ext cx="629280" cy="196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D83601-7733-4D7D-A3D0-54ECBFC46F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7756" y="3846225"/>
                  <a:ext cx="646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189F96-448F-46F9-96E0-FC8B24B8DD70}"/>
                    </a:ext>
                  </a:extLst>
                </p14:cNvPr>
                <p14:cNvContentPartPr/>
                <p14:nvPr/>
              </p14:nvContentPartPr>
              <p14:xfrm>
                <a:off x="1451876" y="3828945"/>
                <a:ext cx="158400" cy="216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189F96-448F-46F9-96E0-FC8B24B8DD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2876" y="3820305"/>
                  <a:ext cx="176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BFD796-11D8-4ED9-9E1D-B426383FCB45}"/>
                    </a:ext>
                  </a:extLst>
                </p14:cNvPr>
                <p14:cNvContentPartPr/>
                <p14:nvPr/>
              </p14:nvContentPartPr>
              <p14:xfrm>
                <a:off x="1624676" y="3846225"/>
                <a:ext cx="6480" cy="4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BFD796-11D8-4ED9-9E1D-B426383FCB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15676" y="3837225"/>
                  <a:ext cx="24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07C16C-00E4-486E-952B-F42C609C48D6}"/>
                    </a:ext>
                  </a:extLst>
                </p14:cNvPr>
                <p14:cNvContentPartPr/>
                <p14:nvPr/>
              </p14:nvContentPartPr>
              <p14:xfrm>
                <a:off x="1677236" y="3912105"/>
                <a:ext cx="226080" cy="14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07C16C-00E4-486E-952B-F42C609C48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68596" y="3903105"/>
                  <a:ext cx="243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939C69-7C1E-410A-8625-B0BEAF432B34}"/>
                    </a:ext>
                  </a:extLst>
                </p14:cNvPr>
                <p14:cNvContentPartPr/>
                <p14:nvPr/>
              </p14:nvContentPartPr>
              <p14:xfrm>
                <a:off x="2064236" y="3915345"/>
                <a:ext cx="526320" cy="152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939C69-7C1E-410A-8625-B0BEAF432B3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5236" y="3906345"/>
                  <a:ext cx="543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632548-58B7-4CDB-AA81-37D45E662558}"/>
                    </a:ext>
                  </a:extLst>
                </p14:cNvPr>
                <p14:cNvContentPartPr/>
                <p14:nvPr/>
              </p14:nvContentPartPr>
              <p14:xfrm>
                <a:off x="2603876" y="3952785"/>
                <a:ext cx="7920" cy="99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632548-58B7-4CDB-AA81-37D45E6625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94876" y="3944145"/>
                  <a:ext cx="25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53C6FB-E8D4-47BD-9EE5-80CE512549D2}"/>
                    </a:ext>
                  </a:extLst>
                </p14:cNvPr>
                <p14:cNvContentPartPr/>
                <p14:nvPr/>
              </p14:nvContentPartPr>
              <p14:xfrm>
                <a:off x="2661836" y="3855585"/>
                <a:ext cx="612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53C6FB-E8D4-47BD-9EE5-80CE512549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53196" y="3846585"/>
                  <a:ext cx="2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BDF299-CE0D-41D3-B663-E47C4C241BB5}"/>
                    </a:ext>
                  </a:extLst>
                </p14:cNvPr>
                <p14:cNvContentPartPr/>
                <p14:nvPr/>
              </p14:nvContentPartPr>
              <p14:xfrm>
                <a:off x="2684516" y="3921465"/>
                <a:ext cx="133560" cy="12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BDF299-CE0D-41D3-B663-E47C4C241BB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75876" y="3912465"/>
                  <a:ext cx="1512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E4FB0A-76AA-44CF-A8C3-C711242D3FC4}"/>
              </a:ext>
            </a:extLst>
          </p:cNvPr>
          <p:cNvGrpSpPr/>
          <p:nvPr/>
        </p:nvGrpSpPr>
        <p:grpSpPr>
          <a:xfrm>
            <a:off x="3025076" y="3855585"/>
            <a:ext cx="1556640" cy="306720"/>
            <a:chOff x="3025076" y="3855585"/>
            <a:chExt cx="155664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0FD24A-AF27-4B99-999C-CF5B555A9EAE}"/>
                    </a:ext>
                  </a:extLst>
                </p14:cNvPr>
                <p14:cNvContentPartPr/>
                <p14:nvPr/>
              </p14:nvContentPartPr>
              <p14:xfrm>
                <a:off x="3025076" y="3895905"/>
                <a:ext cx="1013040" cy="17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0FD24A-AF27-4B99-999C-CF5B555A9EA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6436" y="3886905"/>
                  <a:ext cx="1030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5F2A71-0D97-4862-BCD2-AF90156800DD}"/>
                    </a:ext>
                  </a:extLst>
                </p14:cNvPr>
                <p14:cNvContentPartPr/>
                <p14:nvPr/>
              </p14:nvContentPartPr>
              <p14:xfrm>
                <a:off x="4051436" y="3855585"/>
                <a:ext cx="2520" cy="77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5F2A71-0D97-4862-BCD2-AF90156800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2436" y="3846585"/>
                  <a:ext cx="20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280942-9A59-42D7-9F8A-A9205B73E2A1}"/>
                    </a:ext>
                  </a:extLst>
                </p14:cNvPr>
                <p14:cNvContentPartPr/>
                <p14:nvPr/>
              </p14:nvContentPartPr>
              <p14:xfrm>
                <a:off x="4081676" y="3975465"/>
                <a:ext cx="128880" cy="8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280942-9A59-42D7-9F8A-A9205B73E2A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72676" y="3966465"/>
                  <a:ext cx="146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1F1429-A30E-4736-BC1B-0EEE3F405CC6}"/>
                    </a:ext>
                  </a:extLst>
                </p14:cNvPr>
                <p14:cNvContentPartPr/>
                <p14:nvPr/>
              </p14:nvContentPartPr>
              <p14:xfrm>
                <a:off x="4258436" y="3855585"/>
                <a:ext cx="2520" cy="4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1F1429-A30E-4736-BC1B-0EEE3F405C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49796" y="3846585"/>
                  <a:ext cx="20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4F9653-C666-4735-89C0-A83DCD914BB2}"/>
                    </a:ext>
                  </a:extLst>
                </p14:cNvPr>
                <p14:cNvContentPartPr/>
                <p14:nvPr/>
              </p14:nvContentPartPr>
              <p14:xfrm>
                <a:off x="4260596" y="3855585"/>
                <a:ext cx="177480" cy="306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4F9653-C666-4735-89C0-A83DCD914B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51956" y="3846585"/>
                  <a:ext cx="195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0A340F-911E-48A3-AC54-114E818122DF}"/>
                    </a:ext>
                  </a:extLst>
                </p14:cNvPr>
                <p14:cNvContentPartPr/>
                <p14:nvPr/>
              </p14:nvContentPartPr>
              <p14:xfrm>
                <a:off x="4581356" y="4025145"/>
                <a:ext cx="360" cy="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0A340F-911E-48A3-AC54-114E818122D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72356" y="401650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88AD3A-E31E-4DBF-9378-179A8BF8D256}"/>
              </a:ext>
            </a:extLst>
          </p:cNvPr>
          <p:cNvGrpSpPr/>
          <p:nvPr/>
        </p:nvGrpSpPr>
        <p:grpSpPr>
          <a:xfrm>
            <a:off x="4620956" y="3766665"/>
            <a:ext cx="4480560" cy="581760"/>
            <a:chOff x="4620956" y="3766665"/>
            <a:chExt cx="448056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82D232-C714-4D17-830B-5BE1475D493E}"/>
                    </a:ext>
                  </a:extLst>
                </p14:cNvPr>
                <p14:cNvContentPartPr/>
                <p14:nvPr/>
              </p14:nvContentPartPr>
              <p14:xfrm>
                <a:off x="4620956" y="3790785"/>
                <a:ext cx="147600" cy="38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82D232-C714-4D17-830B-5BE1475D49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11956" y="3782145"/>
                  <a:ext cx="1652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35B212-55F5-4AC4-8BD0-710979CCF771}"/>
                    </a:ext>
                  </a:extLst>
                </p14:cNvPr>
                <p14:cNvContentPartPr/>
                <p14:nvPr/>
              </p14:nvContentPartPr>
              <p14:xfrm>
                <a:off x="4809236" y="3954225"/>
                <a:ext cx="111960" cy="140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35B212-55F5-4AC4-8BD0-710979CCF77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00596" y="3945225"/>
                  <a:ext cx="129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9DB972-FEC0-4B8D-BEC3-5F875B15AA6B}"/>
                    </a:ext>
                  </a:extLst>
                </p14:cNvPr>
                <p14:cNvContentPartPr/>
                <p14:nvPr/>
              </p14:nvContentPartPr>
              <p14:xfrm>
                <a:off x="4939916" y="3859545"/>
                <a:ext cx="427680" cy="231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9DB972-FEC0-4B8D-BEC3-5F875B15AA6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31276" y="3850545"/>
                  <a:ext cx="445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549AE7-A59A-4568-BFE4-75AE6104D255}"/>
                    </a:ext>
                  </a:extLst>
                </p14:cNvPr>
                <p14:cNvContentPartPr/>
                <p14:nvPr/>
              </p14:nvContentPartPr>
              <p14:xfrm>
                <a:off x="5514476" y="3928665"/>
                <a:ext cx="739080" cy="41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549AE7-A59A-4568-BFE4-75AE6104D2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05476" y="3919665"/>
                  <a:ext cx="7567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38D06D-3A0E-4933-BA0F-FDE64529AC1A}"/>
                    </a:ext>
                  </a:extLst>
                </p14:cNvPr>
                <p14:cNvContentPartPr/>
                <p14:nvPr/>
              </p14:nvContentPartPr>
              <p14:xfrm>
                <a:off x="6233036" y="3864945"/>
                <a:ext cx="7560" cy="77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38D06D-3A0E-4933-BA0F-FDE64529AC1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24036" y="3855945"/>
                  <a:ext cx="25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1AB830-4CC2-49BF-9136-F142B8DB9621}"/>
                    </a:ext>
                  </a:extLst>
                </p14:cNvPr>
                <p14:cNvContentPartPr/>
                <p14:nvPr/>
              </p14:nvContentPartPr>
              <p14:xfrm>
                <a:off x="6296396" y="3947025"/>
                <a:ext cx="181800" cy="324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1AB830-4CC2-49BF-9136-F142B8DB96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87756" y="3938385"/>
                  <a:ext cx="199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2E5B6A-270F-4C7A-AC72-435A4713D090}"/>
                    </a:ext>
                  </a:extLst>
                </p14:cNvPr>
                <p14:cNvContentPartPr/>
                <p14:nvPr/>
              </p14:nvContentPartPr>
              <p14:xfrm>
                <a:off x="6627956" y="3940185"/>
                <a:ext cx="377640" cy="11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2E5B6A-270F-4C7A-AC72-435A4713D09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19316" y="3931545"/>
                  <a:ext cx="395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378157-AE1A-4790-AED3-FEC92F621141}"/>
                    </a:ext>
                  </a:extLst>
                </p14:cNvPr>
                <p14:cNvContentPartPr/>
                <p14:nvPr/>
              </p14:nvContentPartPr>
              <p14:xfrm>
                <a:off x="7131596" y="3893025"/>
                <a:ext cx="89640" cy="135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378157-AE1A-4790-AED3-FEC92F6211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22596" y="3884025"/>
                  <a:ext cx="107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2B8D0D-7127-4286-B061-BEE53F7BB5B5}"/>
                    </a:ext>
                  </a:extLst>
                </p14:cNvPr>
                <p14:cNvContentPartPr/>
                <p14:nvPr/>
              </p14:nvContentPartPr>
              <p14:xfrm>
                <a:off x="7251476" y="3926505"/>
                <a:ext cx="69120" cy="125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2B8D0D-7127-4286-B061-BEE53F7BB5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42836" y="3917865"/>
                  <a:ext cx="86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6DC647-E052-4C90-AEF7-6CAC5B349093}"/>
                    </a:ext>
                  </a:extLst>
                </p14:cNvPr>
                <p14:cNvContentPartPr/>
                <p14:nvPr/>
              </p14:nvContentPartPr>
              <p14:xfrm>
                <a:off x="7456676" y="3884025"/>
                <a:ext cx="280440" cy="384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6DC647-E052-4C90-AEF7-6CAC5B3490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47676" y="3875025"/>
                  <a:ext cx="298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F93559-9F9C-41BA-9334-8A862DA89971}"/>
                    </a:ext>
                  </a:extLst>
                </p14:cNvPr>
                <p14:cNvContentPartPr/>
                <p14:nvPr/>
              </p14:nvContentPartPr>
              <p14:xfrm>
                <a:off x="7729916" y="3766665"/>
                <a:ext cx="160920" cy="125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F93559-9F9C-41BA-9334-8A862DA899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21276" y="3758025"/>
                  <a:ext cx="178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4B325D-3205-4014-B43C-ECA68B7A8569}"/>
                    </a:ext>
                  </a:extLst>
                </p14:cNvPr>
                <p14:cNvContentPartPr/>
                <p14:nvPr/>
              </p14:nvContentPartPr>
              <p14:xfrm>
                <a:off x="7917116" y="3893025"/>
                <a:ext cx="267480" cy="37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4B325D-3205-4014-B43C-ECA68B7A856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08476" y="3884025"/>
                  <a:ext cx="285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503E49-DECF-472A-B6A6-F667C85320A5}"/>
                    </a:ext>
                  </a:extLst>
                </p14:cNvPr>
                <p14:cNvContentPartPr/>
                <p14:nvPr/>
              </p14:nvContentPartPr>
              <p14:xfrm>
                <a:off x="8277836" y="3940185"/>
                <a:ext cx="114840" cy="11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503E49-DECF-472A-B6A6-F667C85320A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69196" y="3931185"/>
                  <a:ext cx="132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A59DAD-4DA7-4261-AAAC-49D6A705C66C}"/>
                    </a:ext>
                  </a:extLst>
                </p14:cNvPr>
                <p14:cNvContentPartPr/>
                <p14:nvPr/>
              </p14:nvContentPartPr>
              <p14:xfrm>
                <a:off x="8502476" y="3868545"/>
                <a:ext cx="361440" cy="167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A59DAD-4DA7-4261-AAAC-49D6A705C6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93836" y="3859905"/>
                  <a:ext cx="379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19D47FA-7AA2-4465-8B18-A8095B870651}"/>
                    </a:ext>
                  </a:extLst>
                </p14:cNvPr>
                <p14:cNvContentPartPr/>
                <p14:nvPr/>
              </p14:nvContentPartPr>
              <p14:xfrm>
                <a:off x="8898476" y="3827145"/>
                <a:ext cx="9720" cy="19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19D47FA-7AA2-4465-8B18-A8095B8706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89836" y="3818145"/>
                  <a:ext cx="27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8778FF7-B6DF-4AD5-AE87-A9DD27AC317D}"/>
                    </a:ext>
                  </a:extLst>
                </p14:cNvPr>
                <p14:cNvContentPartPr/>
                <p14:nvPr/>
              </p14:nvContentPartPr>
              <p14:xfrm>
                <a:off x="8947076" y="3921465"/>
                <a:ext cx="85680" cy="117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8778FF7-B6DF-4AD5-AE87-A9DD27AC317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38436" y="3912465"/>
                  <a:ext cx="103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CA90AE-2A35-4966-9D2F-F90C4E4255DC}"/>
                    </a:ext>
                  </a:extLst>
                </p14:cNvPr>
                <p14:cNvContentPartPr/>
                <p14:nvPr/>
              </p14:nvContentPartPr>
              <p14:xfrm>
                <a:off x="8929436" y="3827145"/>
                <a:ext cx="172080" cy="406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CA90AE-2A35-4966-9D2F-F90C4E4255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20436" y="3818145"/>
                  <a:ext cx="189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997066-C39D-43B2-9550-21485F982111}"/>
                    </a:ext>
                  </a:extLst>
                </p14:cNvPr>
                <p14:cNvContentPartPr/>
                <p14:nvPr/>
              </p14:nvContentPartPr>
              <p14:xfrm>
                <a:off x="8578436" y="4062945"/>
                <a:ext cx="351000" cy="38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997066-C39D-43B2-9550-21485F98211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69436" y="4053945"/>
                  <a:ext cx="368640" cy="5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1284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D7683-28CC-2CCE-E2DB-8429BF89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0" y="335687"/>
            <a:ext cx="8610212" cy="31566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C0E829A-7117-4276-A2EF-B56963617E18}"/>
              </a:ext>
            </a:extLst>
          </p:cNvPr>
          <p:cNvGrpSpPr/>
          <p:nvPr/>
        </p:nvGrpSpPr>
        <p:grpSpPr>
          <a:xfrm>
            <a:off x="2648876" y="3600705"/>
            <a:ext cx="1213200" cy="368280"/>
            <a:chOff x="2648876" y="3600705"/>
            <a:chExt cx="121320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BA6FA72-9CDD-4B1D-98D5-A24828B9CB5A}"/>
                    </a:ext>
                  </a:extLst>
                </p14:cNvPr>
                <p14:cNvContentPartPr/>
                <p14:nvPr/>
              </p14:nvContentPartPr>
              <p14:xfrm>
                <a:off x="2648876" y="3639225"/>
                <a:ext cx="393480" cy="249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BA6FA72-9CDD-4B1D-98D5-A24828B9CB5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40236" y="3630585"/>
                  <a:ext cx="411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63296D-339C-4189-A5D0-BC990C1565E3}"/>
                    </a:ext>
                  </a:extLst>
                </p14:cNvPr>
                <p14:cNvContentPartPr/>
                <p14:nvPr/>
              </p14:nvContentPartPr>
              <p14:xfrm>
                <a:off x="3033356" y="3600705"/>
                <a:ext cx="68400" cy="318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63296D-339C-4189-A5D0-BC990C1565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24356" y="3592065"/>
                  <a:ext cx="86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B545C7-6C7B-449A-A776-FD8CC1E1E354}"/>
                    </a:ext>
                  </a:extLst>
                </p14:cNvPr>
                <p14:cNvContentPartPr/>
                <p14:nvPr/>
              </p14:nvContentPartPr>
              <p14:xfrm>
                <a:off x="3210836" y="3706185"/>
                <a:ext cx="99000" cy="156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B545C7-6C7B-449A-A776-FD8CC1E1E3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02196" y="3697545"/>
                  <a:ext cx="116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3B3AEE-1869-4F91-B62E-314D00DBB9A8}"/>
                    </a:ext>
                  </a:extLst>
                </p14:cNvPr>
                <p14:cNvContentPartPr/>
                <p14:nvPr/>
              </p14:nvContentPartPr>
              <p14:xfrm>
                <a:off x="3360956" y="3657225"/>
                <a:ext cx="486720" cy="311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3B3AEE-1869-4F91-B62E-314D00DBB9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51956" y="3648585"/>
                  <a:ext cx="504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99EB22-63F2-4175-96B5-F890B609C3FE}"/>
                    </a:ext>
                  </a:extLst>
                </p14:cNvPr>
                <p14:cNvContentPartPr/>
                <p14:nvPr/>
              </p14:nvContentPartPr>
              <p14:xfrm>
                <a:off x="3666956" y="3823185"/>
                <a:ext cx="195120" cy="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99EB22-63F2-4175-96B5-F890B609C3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8316" y="3814545"/>
                  <a:ext cx="2127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4E7BA1-55BA-437A-A548-1920B3C33D82}"/>
              </a:ext>
            </a:extLst>
          </p:cNvPr>
          <p:cNvGrpSpPr/>
          <p:nvPr/>
        </p:nvGrpSpPr>
        <p:grpSpPr>
          <a:xfrm>
            <a:off x="4119476" y="3544185"/>
            <a:ext cx="1817280" cy="419400"/>
            <a:chOff x="4119476" y="3544185"/>
            <a:chExt cx="18172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0A2263-653D-472E-B149-C7EC4CD4B279}"/>
                    </a:ext>
                  </a:extLst>
                </p14:cNvPr>
                <p14:cNvContentPartPr/>
                <p14:nvPr/>
              </p14:nvContentPartPr>
              <p14:xfrm>
                <a:off x="4119476" y="3580185"/>
                <a:ext cx="271440" cy="30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0A2263-653D-472E-B149-C7EC4CD4B2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10836" y="3571185"/>
                  <a:ext cx="2890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2141B4-CE3B-4CC7-AAD8-4D8AB86CE583}"/>
                    </a:ext>
                  </a:extLst>
                </p14:cNvPr>
                <p14:cNvContentPartPr/>
                <p14:nvPr/>
              </p14:nvContentPartPr>
              <p14:xfrm>
                <a:off x="4419716" y="3600705"/>
                <a:ext cx="76680" cy="314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2141B4-CE3B-4CC7-AAD8-4D8AB86CE5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1076" y="3592065"/>
                  <a:ext cx="94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8D3C7B-2295-41B6-BEE5-7E11039F47D1}"/>
                    </a:ext>
                  </a:extLst>
                </p14:cNvPr>
                <p14:cNvContentPartPr/>
                <p14:nvPr/>
              </p14:nvContentPartPr>
              <p14:xfrm>
                <a:off x="4572356" y="3713745"/>
                <a:ext cx="81720" cy="13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8D3C7B-2295-41B6-BEE5-7E11039F47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3716" y="3705105"/>
                  <a:ext cx="99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F3E0F9-0F21-4972-AD50-6B7999D6D5B2}"/>
                    </a:ext>
                  </a:extLst>
                </p14:cNvPr>
                <p14:cNvContentPartPr/>
                <p14:nvPr/>
              </p14:nvContentPartPr>
              <p14:xfrm>
                <a:off x="4732196" y="3610065"/>
                <a:ext cx="84240" cy="30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F3E0F9-0F21-4972-AD50-6B7999D6D5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23556" y="3601425"/>
                  <a:ext cx="101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637BE2-067B-4830-9E0E-377B37615522}"/>
                    </a:ext>
                  </a:extLst>
                </p14:cNvPr>
                <p14:cNvContentPartPr/>
                <p14:nvPr/>
              </p14:nvContentPartPr>
              <p14:xfrm>
                <a:off x="4939556" y="3709785"/>
                <a:ext cx="179640" cy="19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637BE2-067B-4830-9E0E-377B376155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30556" y="3700785"/>
                  <a:ext cx="197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C715D9-C2E3-44D2-B232-4A3254504541}"/>
                    </a:ext>
                  </a:extLst>
                </p14:cNvPr>
                <p14:cNvContentPartPr/>
                <p14:nvPr/>
              </p14:nvContentPartPr>
              <p14:xfrm>
                <a:off x="5241236" y="3638145"/>
                <a:ext cx="177840" cy="21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C715D9-C2E3-44D2-B232-4A32545045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32596" y="3629505"/>
                  <a:ext cx="195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13B1E3-6D7C-4C3A-8047-C72F6BC6B641}"/>
                    </a:ext>
                  </a:extLst>
                </p14:cNvPr>
                <p14:cNvContentPartPr/>
                <p14:nvPr/>
              </p14:nvContentPartPr>
              <p14:xfrm>
                <a:off x="5493956" y="3544185"/>
                <a:ext cx="124560" cy="36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13B1E3-6D7C-4C3A-8047-C72F6BC6B6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85316" y="3535545"/>
                  <a:ext cx="1422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4DB4C1-22CD-4C39-B4C6-462A85B0464E}"/>
                    </a:ext>
                  </a:extLst>
                </p14:cNvPr>
                <p14:cNvContentPartPr/>
                <p14:nvPr/>
              </p14:nvContentPartPr>
              <p14:xfrm>
                <a:off x="5655956" y="3676665"/>
                <a:ext cx="104400" cy="16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4DB4C1-22CD-4C39-B4C6-462A85B046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46956" y="3667665"/>
                  <a:ext cx="122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987CA7-A00E-46DD-9EEE-A469BB1F9EE2}"/>
                    </a:ext>
                  </a:extLst>
                </p14:cNvPr>
                <p14:cNvContentPartPr/>
                <p14:nvPr/>
              </p14:nvContentPartPr>
              <p14:xfrm>
                <a:off x="5762876" y="3610065"/>
                <a:ext cx="173880" cy="35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987CA7-A00E-46DD-9EEE-A469BB1F9EE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54236" y="3601425"/>
                  <a:ext cx="19152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309E60-03D0-4BA4-BACD-78A01BC25BE8}"/>
              </a:ext>
            </a:extLst>
          </p:cNvPr>
          <p:cNvGrpSpPr/>
          <p:nvPr/>
        </p:nvGrpSpPr>
        <p:grpSpPr>
          <a:xfrm>
            <a:off x="2403356" y="4185705"/>
            <a:ext cx="2692440" cy="497880"/>
            <a:chOff x="2403356" y="4185705"/>
            <a:chExt cx="26924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607913-9447-4533-B679-393CE7E5165F}"/>
                    </a:ext>
                  </a:extLst>
                </p14:cNvPr>
                <p14:cNvContentPartPr/>
                <p14:nvPr/>
              </p14:nvContentPartPr>
              <p14:xfrm>
                <a:off x="2403356" y="4272825"/>
                <a:ext cx="312840" cy="266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607913-9447-4533-B679-393CE7E516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4716" y="4264185"/>
                  <a:ext cx="330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8ADF1B-62FC-4A69-9135-BAECCAADC524}"/>
                    </a:ext>
                  </a:extLst>
                </p14:cNvPr>
                <p14:cNvContentPartPr/>
                <p14:nvPr/>
              </p14:nvContentPartPr>
              <p14:xfrm>
                <a:off x="2829236" y="4185705"/>
                <a:ext cx="91440" cy="435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8ADF1B-62FC-4A69-9135-BAECCAADC5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20236" y="4176705"/>
                  <a:ext cx="1090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01AFA8-734D-4F5F-847B-53D046FF1F35}"/>
                    </a:ext>
                  </a:extLst>
                </p14:cNvPr>
                <p14:cNvContentPartPr/>
                <p14:nvPr/>
              </p14:nvContentPartPr>
              <p14:xfrm>
                <a:off x="3041276" y="4326825"/>
                <a:ext cx="95760" cy="191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01AFA8-734D-4F5F-847B-53D046FF1F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32276" y="4317825"/>
                  <a:ext cx="113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AE97C4-4106-4F7E-80FE-0024219C6537}"/>
                    </a:ext>
                  </a:extLst>
                </p14:cNvPr>
                <p14:cNvContentPartPr/>
                <p14:nvPr/>
              </p14:nvContentPartPr>
              <p14:xfrm>
                <a:off x="3197516" y="4260945"/>
                <a:ext cx="80640" cy="38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AE97C4-4106-4F7E-80FE-0024219C653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88516" y="4251945"/>
                  <a:ext cx="982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3A7D59-30AC-415F-B179-3A5AE8DDBFFA}"/>
                    </a:ext>
                  </a:extLst>
                </p14:cNvPr>
                <p14:cNvContentPartPr/>
                <p14:nvPr/>
              </p14:nvContentPartPr>
              <p14:xfrm>
                <a:off x="3451676" y="4448865"/>
                <a:ext cx="234720" cy="1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3A7D59-30AC-415F-B179-3A5AE8DDBFF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42676" y="4439865"/>
                  <a:ext cx="252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A53A88-0E78-4EBF-9399-9011AD526922}"/>
                    </a:ext>
                  </a:extLst>
                </p14:cNvPr>
                <p14:cNvContentPartPr/>
                <p14:nvPr/>
              </p14:nvContentPartPr>
              <p14:xfrm>
                <a:off x="3836516" y="4312425"/>
                <a:ext cx="275040" cy="306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A53A88-0E78-4EBF-9399-9011AD5269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27876" y="4303425"/>
                  <a:ext cx="2926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C2A1B8-A2F9-49C4-AFBF-20B9E2660EBC}"/>
                    </a:ext>
                  </a:extLst>
                </p14:cNvPr>
                <p14:cNvContentPartPr/>
                <p14:nvPr/>
              </p14:nvContentPartPr>
              <p14:xfrm>
                <a:off x="4178156" y="4252665"/>
                <a:ext cx="113400" cy="418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C2A1B8-A2F9-49C4-AFBF-20B9E2660EB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69516" y="4243665"/>
                  <a:ext cx="1310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71BFC2-8C7F-4F6F-A1F7-1571AF7477AC}"/>
                    </a:ext>
                  </a:extLst>
                </p14:cNvPr>
                <p14:cNvContentPartPr/>
                <p14:nvPr/>
              </p14:nvContentPartPr>
              <p14:xfrm>
                <a:off x="4365356" y="4407825"/>
                <a:ext cx="93600" cy="18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71BFC2-8C7F-4F6F-A1F7-1571AF7477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56716" y="4398825"/>
                  <a:ext cx="111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77DEC8-FA13-4903-A445-6B9CEE9322B1}"/>
                    </a:ext>
                  </a:extLst>
                </p14:cNvPr>
                <p14:cNvContentPartPr/>
                <p14:nvPr/>
              </p14:nvContentPartPr>
              <p14:xfrm>
                <a:off x="4527356" y="4326825"/>
                <a:ext cx="531720" cy="356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77DEC8-FA13-4903-A445-6B9CEE9322B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18716" y="4317825"/>
                  <a:ext cx="549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CF12E6-0A50-4EC6-860E-42A3FD1B902D}"/>
                    </a:ext>
                  </a:extLst>
                </p14:cNvPr>
                <p14:cNvContentPartPr/>
                <p14:nvPr/>
              </p14:nvContentPartPr>
              <p14:xfrm>
                <a:off x="4882676" y="4447425"/>
                <a:ext cx="213120" cy="11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CF12E6-0A50-4EC6-860E-42A3FD1B902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74036" y="4438785"/>
                  <a:ext cx="2307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34F8F6-F3E5-41AA-8E04-A041C95574A0}"/>
              </a:ext>
            </a:extLst>
          </p:cNvPr>
          <p:cNvGrpSpPr/>
          <p:nvPr/>
        </p:nvGrpSpPr>
        <p:grpSpPr>
          <a:xfrm>
            <a:off x="5288036" y="4204425"/>
            <a:ext cx="1070280" cy="410040"/>
            <a:chOff x="5288036" y="4204425"/>
            <a:chExt cx="107028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3D91C1-CA97-4413-90A1-6C638D0DFCF1}"/>
                    </a:ext>
                  </a:extLst>
                </p14:cNvPr>
                <p14:cNvContentPartPr/>
                <p14:nvPr/>
              </p14:nvContentPartPr>
              <p14:xfrm>
                <a:off x="5288036" y="4268505"/>
                <a:ext cx="376920" cy="29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3D91C1-CA97-4413-90A1-6C638D0DFC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79396" y="4259505"/>
                  <a:ext cx="394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D0D308-41B0-4E76-857A-94E27F923BDC}"/>
                    </a:ext>
                  </a:extLst>
                </p14:cNvPr>
                <p14:cNvContentPartPr/>
                <p14:nvPr/>
              </p14:nvContentPartPr>
              <p14:xfrm>
                <a:off x="5834156" y="4204425"/>
                <a:ext cx="104760" cy="368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D0D308-41B0-4E76-857A-94E27F923B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25516" y="4195425"/>
                  <a:ext cx="1224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9FC3448-0638-4328-9065-4F8A05282126}"/>
                    </a:ext>
                  </a:extLst>
                </p14:cNvPr>
                <p14:cNvContentPartPr/>
                <p14:nvPr/>
              </p14:nvContentPartPr>
              <p14:xfrm>
                <a:off x="6053036" y="4294065"/>
                <a:ext cx="120600" cy="179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9FC3448-0638-4328-9065-4F8A052821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44036" y="4285425"/>
                  <a:ext cx="138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8F1FD9D-238F-4214-BCB9-0ACF838BCD69}"/>
                    </a:ext>
                  </a:extLst>
                </p14:cNvPr>
                <p14:cNvContentPartPr/>
                <p14:nvPr/>
              </p14:nvContentPartPr>
              <p14:xfrm>
                <a:off x="6245636" y="4232145"/>
                <a:ext cx="112680" cy="38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8F1FD9D-238F-4214-BCB9-0ACF838BCD6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36636" y="4223505"/>
                  <a:ext cx="130320" cy="39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2889B4-336D-447A-BA9D-317140F64013}"/>
                  </a:ext>
                </a:extLst>
              </p14:cNvPr>
              <p14:cNvContentPartPr/>
              <p14:nvPr/>
            </p14:nvContentPartPr>
            <p14:xfrm>
              <a:off x="3218545" y="5523913"/>
              <a:ext cx="15120" cy="24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2889B4-336D-447A-BA9D-317140F6401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09905" y="5514913"/>
                <a:ext cx="32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25157AB-42AB-4B30-8F05-395AFA3E8B17}"/>
                  </a:ext>
                </a:extLst>
              </p14:cNvPr>
              <p14:cNvContentPartPr/>
              <p14:nvPr/>
            </p14:nvContentPartPr>
            <p14:xfrm>
              <a:off x="3120331" y="5655993"/>
              <a:ext cx="203760" cy="37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25157AB-42AB-4B30-8F05-395AFA3E8B1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111331" y="5647353"/>
                <a:ext cx="22140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3373A98-1340-4A2B-9BE5-ECE28E795325}"/>
              </a:ext>
            </a:extLst>
          </p:cNvPr>
          <p:cNvGrpSpPr/>
          <p:nvPr/>
        </p:nvGrpSpPr>
        <p:grpSpPr>
          <a:xfrm>
            <a:off x="3510449" y="5402631"/>
            <a:ext cx="958320" cy="368280"/>
            <a:chOff x="3548156" y="4978425"/>
            <a:chExt cx="95832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297517C-DC78-4579-880B-519CE4ACEB7B}"/>
                    </a:ext>
                  </a:extLst>
                </p14:cNvPr>
                <p14:cNvContentPartPr/>
                <p14:nvPr/>
              </p14:nvContentPartPr>
              <p14:xfrm>
                <a:off x="3548156" y="5051505"/>
                <a:ext cx="319680" cy="254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297517C-DC78-4579-880B-519CE4ACEB7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39516" y="5042505"/>
                  <a:ext cx="337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1BDEC7A-5A41-4233-B847-F2E6DBC841BD}"/>
                    </a:ext>
                  </a:extLst>
                </p14:cNvPr>
                <p14:cNvContentPartPr/>
                <p14:nvPr/>
              </p14:nvContentPartPr>
              <p14:xfrm>
                <a:off x="4034516" y="4996785"/>
                <a:ext cx="240480" cy="11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1BDEC7A-5A41-4233-B847-F2E6DBC841B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25516" y="4988145"/>
                  <a:ext cx="258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8950B0-5BF5-46A2-AD76-8A50C8C4AB5A}"/>
                    </a:ext>
                  </a:extLst>
                </p14:cNvPr>
                <p14:cNvContentPartPr/>
                <p14:nvPr/>
              </p14:nvContentPartPr>
              <p14:xfrm>
                <a:off x="4136036" y="5006865"/>
                <a:ext cx="11880" cy="8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8950B0-5BF5-46A2-AD76-8A50C8C4AB5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27396" y="4998225"/>
                  <a:ext cx="29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97D52A-7566-46F8-A38C-4BDD41FA0C6A}"/>
                    </a:ext>
                  </a:extLst>
                </p14:cNvPr>
                <p14:cNvContentPartPr/>
                <p14:nvPr/>
              </p14:nvContentPartPr>
              <p14:xfrm>
                <a:off x="4010756" y="4978425"/>
                <a:ext cx="172800" cy="368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97D52A-7566-46F8-A38C-4BDD41FA0C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01756" y="4969425"/>
                  <a:ext cx="1904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34935A-D70C-4D37-9330-F826BEB3045F}"/>
                    </a:ext>
                  </a:extLst>
                </p14:cNvPr>
                <p14:cNvContentPartPr/>
                <p14:nvPr/>
              </p14:nvContentPartPr>
              <p14:xfrm>
                <a:off x="4268516" y="5099025"/>
                <a:ext cx="106920" cy="144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34935A-D70C-4D37-9330-F826BEB304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59516" y="5090025"/>
                  <a:ext cx="124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AB9F8F-59C4-4266-AA11-14011890F417}"/>
                    </a:ext>
                  </a:extLst>
                </p14:cNvPr>
                <p14:cNvContentPartPr/>
                <p14:nvPr/>
              </p14:nvContentPartPr>
              <p14:xfrm>
                <a:off x="4440956" y="5052585"/>
                <a:ext cx="65520" cy="27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AB9F8F-59C4-4266-AA11-14011890F41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31956" y="5043945"/>
                  <a:ext cx="8316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8769EBA-395B-4975-B933-184327D25CF1}"/>
                  </a:ext>
                </a:extLst>
              </p14:cNvPr>
              <p14:cNvContentPartPr/>
              <p14:nvPr/>
            </p14:nvContentPartPr>
            <p14:xfrm>
              <a:off x="4722769" y="5527618"/>
              <a:ext cx="250560" cy="100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8769EBA-395B-4975-B933-184327D25CF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14129" y="5518978"/>
                <a:ext cx="2682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1748969-F461-4870-88BF-C7DF528A2F2C}"/>
                  </a:ext>
                </a:extLst>
              </p14:cNvPr>
              <p14:cNvContentPartPr/>
              <p14:nvPr/>
            </p14:nvContentPartPr>
            <p14:xfrm>
              <a:off x="5176436" y="5390617"/>
              <a:ext cx="196560" cy="264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1748969-F461-4870-88BF-C7DF528A2F2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67796" y="5381617"/>
                <a:ext cx="21420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EF730F13-5328-46E5-8884-1F3A18811E29}"/>
              </a:ext>
            </a:extLst>
          </p:cNvPr>
          <p:cNvGrpSpPr/>
          <p:nvPr/>
        </p:nvGrpSpPr>
        <p:grpSpPr>
          <a:xfrm>
            <a:off x="3651476" y="4730745"/>
            <a:ext cx="3249360" cy="526320"/>
            <a:chOff x="3651476" y="4730745"/>
            <a:chExt cx="324936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3F15FB-E317-4D3B-94BC-5BA3DF2924C9}"/>
                    </a:ext>
                  </a:extLst>
                </p14:cNvPr>
                <p14:cNvContentPartPr/>
                <p14:nvPr/>
              </p14:nvContentPartPr>
              <p14:xfrm>
                <a:off x="3651476" y="4730745"/>
                <a:ext cx="1114200" cy="266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3F15FB-E317-4D3B-94BC-5BA3DF2924C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42476" y="4721745"/>
                  <a:ext cx="1131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6D1D95-AD45-493E-8774-DC0941025AD2}"/>
                    </a:ext>
                  </a:extLst>
                </p14:cNvPr>
                <p14:cNvContentPartPr/>
                <p14:nvPr/>
              </p14:nvContentPartPr>
              <p14:xfrm>
                <a:off x="4275356" y="4967625"/>
                <a:ext cx="493200" cy="28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6D1D95-AD45-493E-8774-DC0941025AD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66356" y="4958625"/>
                  <a:ext cx="510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771234D-A5B3-465E-908E-34CFDB78CFA4}"/>
                    </a:ext>
                  </a:extLst>
                </p14:cNvPr>
                <p14:cNvContentPartPr/>
                <p14:nvPr/>
              </p14:nvContentPartPr>
              <p14:xfrm>
                <a:off x="4893476" y="5090385"/>
                <a:ext cx="155520" cy="96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771234D-A5B3-465E-908E-34CFDB78CFA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84476" y="5081745"/>
                  <a:ext cx="173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03BC69-33E5-4237-ACF4-B5A800DF9DCB}"/>
                    </a:ext>
                  </a:extLst>
                </p14:cNvPr>
                <p14:cNvContentPartPr/>
                <p14:nvPr/>
              </p14:nvContentPartPr>
              <p14:xfrm>
                <a:off x="5043236" y="4949265"/>
                <a:ext cx="197640" cy="216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03BC69-33E5-4237-ACF4-B5A800DF9DC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34236" y="4940625"/>
                  <a:ext cx="215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6B07D2-A5EE-41C2-9BD3-80EEB5FD8F22}"/>
                    </a:ext>
                  </a:extLst>
                </p14:cNvPr>
                <p14:cNvContentPartPr/>
                <p14:nvPr/>
              </p14:nvContentPartPr>
              <p14:xfrm>
                <a:off x="5268236" y="4912905"/>
                <a:ext cx="113040" cy="27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6B07D2-A5EE-41C2-9BD3-80EEB5FD8F2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59236" y="4903905"/>
                  <a:ext cx="130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E12C553-09F7-4003-AADF-8076A0EC3046}"/>
                    </a:ext>
                  </a:extLst>
                </p14:cNvPr>
                <p14:cNvContentPartPr/>
                <p14:nvPr/>
              </p14:nvContentPartPr>
              <p14:xfrm>
                <a:off x="5410796" y="5043225"/>
                <a:ext cx="20880" cy="128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E12C553-09F7-4003-AADF-8076A0EC304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01796" y="5034585"/>
                  <a:ext cx="38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4050AB-C779-4C64-A3F2-69B506D74CCB}"/>
                    </a:ext>
                  </a:extLst>
                </p14:cNvPr>
                <p14:cNvContentPartPr/>
                <p14:nvPr/>
              </p14:nvContentPartPr>
              <p14:xfrm>
                <a:off x="5465516" y="4958265"/>
                <a:ext cx="2520" cy="48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4050AB-C779-4C64-A3F2-69B506D74CC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56516" y="4949265"/>
                  <a:ext cx="20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B5FA7A-5EA7-4BAC-A3D2-1125A8856CF5}"/>
                    </a:ext>
                  </a:extLst>
                </p14:cNvPr>
                <p14:cNvContentPartPr/>
                <p14:nvPr/>
              </p14:nvContentPartPr>
              <p14:xfrm>
                <a:off x="5524196" y="4967625"/>
                <a:ext cx="123120" cy="206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B5FA7A-5EA7-4BAC-A3D2-1125A8856CF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15196" y="4958625"/>
                  <a:ext cx="140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AFFF78-719B-4F9E-8A72-AAD5906E9D64}"/>
                    </a:ext>
                  </a:extLst>
                </p14:cNvPr>
                <p14:cNvContentPartPr/>
                <p14:nvPr/>
              </p14:nvContentPartPr>
              <p14:xfrm>
                <a:off x="5665316" y="5051865"/>
                <a:ext cx="272880" cy="105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AFFF78-719B-4F9E-8A72-AAD5906E9D6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56676" y="5042865"/>
                  <a:ext cx="29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C8DCF72-E761-4A12-B72A-ED168F308812}"/>
                    </a:ext>
                  </a:extLst>
                </p14:cNvPr>
                <p14:cNvContentPartPr/>
                <p14:nvPr/>
              </p14:nvContentPartPr>
              <p14:xfrm>
                <a:off x="6063116" y="4948905"/>
                <a:ext cx="34200" cy="21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C8DCF72-E761-4A12-B72A-ED168F30881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54476" y="4939905"/>
                  <a:ext cx="51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E959272-C4B3-4206-9F4F-A1478C03E24B}"/>
                    </a:ext>
                  </a:extLst>
                </p14:cNvPr>
                <p14:cNvContentPartPr/>
                <p14:nvPr/>
              </p14:nvContentPartPr>
              <p14:xfrm>
                <a:off x="6099116" y="5068425"/>
                <a:ext cx="249840" cy="105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E959272-C4B3-4206-9F4F-A1478C03E24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90116" y="5059425"/>
                  <a:ext cx="267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68DD17D-BB9D-4104-B027-027DD146A1DA}"/>
                    </a:ext>
                  </a:extLst>
                </p14:cNvPr>
                <p14:cNvContentPartPr/>
                <p14:nvPr/>
              </p14:nvContentPartPr>
              <p14:xfrm>
                <a:off x="6393956" y="5054385"/>
                <a:ext cx="262440" cy="156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68DD17D-BB9D-4104-B027-027DD146A1D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84956" y="5045385"/>
                  <a:ext cx="28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B740E5-2F17-4100-8965-5F36D1A80DB1}"/>
                    </a:ext>
                  </a:extLst>
                </p14:cNvPr>
                <p14:cNvContentPartPr/>
                <p14:nvPr/>
              </p14:nvContentPartPr>
              <p14:xfrm>
                <a:off x="6684116" y="5065185"/>
                <a:ext cx="131760" cy="140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B740E5-2F17-4100-8965-5F36D1A80DB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75476" y="5056545"/>
                  <a:ext cx="149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C30C5BA-0A52-4F04-9F83-23F505A9D9E6}"/>
                    </a:ext>
                  </a:extLst>
                </p14:cNvPr>
                <p14:cNvContentPartPr/>
                <p14:nvPr/>
              </p14:nvContentPartPr>
              <p14:xfrm>
                <a:off x="6900476" y="5118465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C30C5BA-0A52-4F04-9F83-23F505A9D9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91476" y="5109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6466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59807-3207-5E01-C02D-2A46E14F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0" y="1019096"/>
            <a:ext cx="8685899" cy="46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44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73268-980B-B3E7-E50E-90121213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4" y="1332545"/>
            <a:ext cx="8395295" cy="4947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73D450-1345-4319-A8B2-3353EA555285}"/>
                  </a:ext>
                </a:extLst>
              </p14:cNvPr>
              <p14:cNvContentPartPr/>
              <p14:nvPr/>
            </p14:nvContentPartPr>
            <p14:xfrm>
              <a:off x="-839164" y="1489305"/>
              <a:ext cx="360" cy="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73D450-1345-4319-A8B2-3353EA5552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48164" y="1480665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80D4DC5-D011-4D1C-83ED-6DD66CCF6397}"/>
              </a:ext>
            </a:extLst>
          </p:cNvPr>
          <p:cNvGrpSpPr/>
          <p:nvPr/>
        </p:nvGrpSpPr>
        <p:grpSpPr>
          <a:xfrm>
            <a:off x="289436" y="714585"/>
            <a:ext cx="561600" cy="951480"/>
            <a:chOff x="289436" y="714585"/>
            <a:chExt cx="561600" cy="9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0C180E-9279-4B13-B8BB-08BBE3D8BD9B}"/>
                    </a:ext>
                  </a:extLst>
                </p14:cNvPr>
                <p14:cNvContentPartPr/>
                <p14:nvPr/>
              </p14:nvContentPartPr>
              <p14:xfrm>
                <a:off x="323996" y="714585"/>
                <a:ext cx="527040" cy="829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0C180E-9279-4B13-B8BB-08BBE3D8BD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996" y="705945"/>
                  <a:ext cx="54468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410830-F3BB-4C23-9F69-545C7D0A14C7}"/>
                    </a:ext>
                  </a:extLst>
                </p14:cNvPr>
                <p14:cNvContentPartPr/>
                <p14:nvPr/>
              </p14:nvContentPartPr>
              <p14:xfrm>
                <a:off x="289436" y="1380225"/>
                <a:ext cx="238680" cy="28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410830-F3BB-4C23-9F69-545C7D0A14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0796" y="1371225"/>
                  <a:ext cx="25632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9AA9D3-F4D1-4628-A3B2-80CCBB098926}"/>
              </a:ext>
            </a:extLst>
          </p:cNvPr>
          <p:cNvGrpSpPr/>
          <p:nvPr/>
        </p:nvGrpSpPr>
        <p:grpSpPr>
          <a:xfrm>
            <a:off x="1065236" y="104745"/>
            <a:ext cx="2186280" cy="1415160"/>
            <a:chOff x="1065236" y="104745"/>
            <a:chExt cx="2186280" cy="14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BDDC4C-75B0-4D04-82EC-A9CB2234D03D}"/>
                    </a:ext>
                  </a:extLst>
                </p14:cNvPr>
                <p14:cNvContentPartPr/>
                <p14:nvPr/>
              </p14:nvContentPartPr>
              <p14:xfrm>
                <a:off x="1065236" y="178185"/>
                <a:ext cx="737280" cy="134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BDDC4C-75B0-4D04-82EC-A9CB2234D0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236" y="169545"/>
                  <a:ext cx="754920" cy="13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CA3348-0943-4123-86AD-EAA24274B1EE}"/>
                    </a:ext>
                  </a:extLst>
                </p14:cNvPr>
                <p14:cNvContentPartPr/>
                <p14:nvPr/>
              </p14:nvContentPartPr>
              <p14:xfrm>
                <a:off x="1366916" y="366465"/>
                <a:ext cx="349560" cy="588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CA3348-0943-4123-86AD-EAA24274B1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7916" y="357465"/>
                  <a:ext cx="3672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D5832E-E857-42B2-872D-99E3B40DD430}"/>
                    </a:ext>
                  </a:extLst>
                </p14:cNvPr>
                <p14:cNvContentPartPr/>
                <p14:nvPr/>
              </p14:nvContentPartPr>
              <p14:xfrm>
                <a:off x="2563196" y="104745"/>
                <a:ext cx="688320" cy="138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D5832E-E857-42B2-872D-99E3B40DD43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54556" y="96105"/>
                  <a:ext cx="705960" cy="14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4F8D97-6FA4-46ED-8BBD-9AC9B2E4FA15}"/>
                    </a:ext>
                  </a:extLst>
                </p14:cNvPr>
                <p14:cNvContentPartPr/>
                <p14:nvPr/>
              </p14:nvContentPartPr>
              <p14:xfrm>
                <a:off x="2863796" y="365745"/>
                <a:ext cx="136800" cy="181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4F8D97-6FA4-46ED-8BBD-9AC9B2E4FA1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54796" y="357105"/>
                  <a:ext cx="154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B7DCC5-AFF5-409D-86F8-87DA7EF5B8D9}"/>
                    </a:ext>
                  </a:extLst>
                </p14:cNvPr>
                <p14:cNvContentPartPr/>
                <p14:nvPr/>
              </p14:nvContentPartPr>
              <p14:xfrm>
                <a:off x="2892596" y="376905"/>
                <a:ext cx="43920" cy="137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B7DCC5-AFF5-409D-86F8-87DA7EF5B8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83596" y="367905"/>
                  <a:ext cx="61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8EB0CF-1794-4838-97E7-23726C1E03B9}"/>
                    </a:ext>
                  </a:extLst>
                </p14:cNvPr>
                <p14:cNvContentPartPr/>
                <p14:nvPr/>
              </p14:nvContentPartPr>
              <p14:xfrm>
                <a:off x="2873156" y="395985"/>
                <a:ext cx="54000" cy="11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8EB0CF-1794-4838-97E7-23726C1E03B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64156" y="386985"/>
                  <a:ext cx="71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8905EC-7DF4-427D-9373-6F8AB6E03424}"/>
                    </a:ext>
                  </a:extLst>
                </p14:cNvPr>
                <p14:cNvContentPartPr/>
                <p14:nvPr/>
              </p14:nvContentPartPr>
              <p14:xfrm>
                <a:off x="2865956" y="258825"/>
                <a:ext cx="195840" cy="88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8905EC-7DF4-427D-9373-6F8AB6E034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6956" y="249825"/>
                  <a:ext cx="213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16D052-0935-470B-82F2-A0E051759CBC}"/>
                    </a:ext>
                  </a:extLst>
                </p14:cNvPr>
                <p14:cNvContentPartPr/>
                <p14:nvPr/>
              </p14:nvContentPartPr>
              <p14:xfrm>
                <a:off x="1700636" y="411105"/>
                <a:ext cx="1177200" cy="15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16D052-0935-470B-82F2-A0E051759CB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91636" y="402465"/>
                  <a:ext cx="119484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6ABA28-EDAF-4007-8E25-B2A955DC413C}"/>
              </a:ext>
            </a:extLst>
          </p:cNvPr>
          <p:cNvGrpSpPr/>
          <p:nvPr/>
        </p:nvGrpSpPr>
        <p:grpSpPr>
          <a:xfrm>
            <a:off x="1347836" y="74865"/>
            <a:ext cx="1430640" cy="1385280"/>
            <a:chOff x="1347836" y="74865"/>
            <a:chExt cx="1430640" cy="13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7E408D-7ACC-4794-9DF8-31A277593082}"/>
                    </a:ext>
                  </a:extLst>
                </p14:cNvPr>
                <p14:cNvContentPartPr/>
                <p14:nvPr/>
              </p14:nvContentPartPr>
              <p14:xfrm>
                <a:off x="1726916" y="74865"/>
                <a:ext cx="1051560" cy="201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7E408D-7ACC-4794-9DF8-31A2775930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18276" y="66225"/>
                  <a:ext cx="1069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FA735-C3B5-44C0-A857-9FDB0532C65A}"/>
                    </a:ext>
                  </a:extLst>
                </p14:cNvPr>
                <p14:cNvContentPartPr/>
                <p14:nvPr/>
              </p14:nvContentPartPr>
              <p14:xfrm>
                <a:off x="2139836" y="168105"/>
                <a:ext cx="177840" cy="114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FA735-C3B5-44C0-A857-9FDB0532C6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31196" y="159465"/>
                  <a:ext cx="195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23831A-59B4-4AC4-8095-AE8FC5E93603}"/>
                    </a:ext>
                  </a:extLst>
                </p14:cNvPr>
                <p14:cNvContentPartPr/>
                <p14:nvPr/>
              </p14:nvContentPartPr>
              <p14:xfrm>
                <a:off x="1446836" y="368625"/>
                <a:ext cx="187200" cy="55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23831A-59B4-4AC4-8095-AE8FC5E936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8196" y="359985"/>
                  <a:ext cx="204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1EFEFC-FFE1-4F04-9023-B12A520C6995}"/>
                    </a:ext>
                  </a:extLst>
                </p14:cNvPr>
                <p14:cNvContentPartPr/>
                <p14:nvPr/>
              </p14:nvContentPartPr>
              <p14:xfrm>
                <a:off x="1423436" y="424065"/>
                <a:ext cx="243000" cy="3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1EFEFC-FFE1-4F04-9023-B12A520C69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14436" y="415065"/>
                  <a:ext cx="260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D17E27-6C89-402A-B810-B51004664E4F}"/>
                    </a:ext>
                  </a:extLst>
                </p14:cNvPr>
                <p14:cNvContentPartPr/>
                <p14:nvPr/>
              </p14:nvContentPartPr>
              <p14:xfrm>
                <a:off x="1414076" y="461865"/>
                <a:ext cx="293040" cy="66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D17E27-6C89-402A-B810-B51004664E4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05076" y="452865"/>
                  <a:ext cx="310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645D94-3E07-4896-ABB1-FD5EAEE40A4E}"/>
                    </a:ext>
                  </a:extLst>
                </p14:cNvPr>
                <p14:cNvContentPartPr/>
                <p14:nvPr/>
              </p14:nvContentPartPr>
              <p14:xfrm>
                <a:off x="1414076" y="519825"/>
                <a:ext cx="271800" cy="4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645D94-3E07-4896-ABB1-FD5EAEE40A4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05076" y="510825"/>
                  <a:ext cx="289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ADA9F7-289C-4DF2-8602-FA9D3A075C5C}"/>
                    </a:ext>
                  </a:extLst>
                </p14:cNvPr>
                <p14:cNvContentPartPr/>
                <p14:nvPr/>
              </p14:nvContentPartPr>
              <p14:xfrm>
                <a:off x="1414076" y="582105"/>
                <a:ext cx="266040" cy="4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ADA9F7-289C-4DF2-8602-FA9D3A075C5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05076" y="573105"/>
                  <a:ext cx="283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ABA5C1-0C7D-4172-A7BB-A121C0D83270}"/>
                    </a:ext>
                  </a:extLst>
                </p14:cNvPr>
                <p14:cNvContentPartPr/>
                <p14:nvPr/>
              </p14:nvContentPartPr>
              <p14:xfrm>
                <a:off x="1347836" y="639705"/>
                <a:ext cx="286920" cy="12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ABA5C1-0C7D-4172-A7BB-A121C0D832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39196" y="631065"/>
                  <a:ext cx="304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F3F41C-77CD-431E-898B-0A90DFCB941B}"/>
                    </a:ext>
                  </a:extLst>
                </p14:cNvPr>
                <p14:cNvContentPartPr/>
                <p14:nvPr/>
              </p14:nvContentPartPr>
              <p14:xfrm>
                <a:off x="1366556" y="756345"/>
                <a:ext cx="226440" cy="54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F3F41C-77CD-431E-898B-0A90DFCB941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57916" y="747705"/>
                  <a:ext cx="244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AC257FF-4758-4AB9-AF18-1AF5A1246E36}"/>
                    </a:ext>
                  </a:extLst>
                </p14:cNvPr>
                <p14:cNvContentPartPr/>
                <p14:nvPr/>
              </p14:nvContentPartPr>
              <p14:xfrm>
                <a:off x="1366556" y="815745"/>
                <a:ext cx="251640" cy="79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AC257FF-4758-4AB9-AF18-1AF5A1246E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57916" y="806745"/>
                  <a:ext cx="269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B1CBB3-2F80-4F69-A702-CEFE167975A7}"/>
                    </a:ext>
                  </a:extLst>
                </p14:cNvPr>
                <p14:cNvContentPartPr/>
                <p14:nvPr/>
              </p14:nvContentPartPr>
              <p14:xfrm>
                <a:off x="1583636" y="706665"/>
                <a:ext cx="604800" cy="240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B1CBB3-2F80-4F69-A702-CEFE167975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74636" y="698025"/>
                  <a:ext cx="622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612764B-C8B0-4F52-9E8C-CA6200AD82A7}"/>
                    </a:ext>
                  </a:extLst>
                </p14:cNvPr>
                <p14:cNvContentPartPr/>
                <p14:nvPr/>
              </p14:nvContentPartPr>
              <p14:xfrm>
                <a:off x="1583636" y="626025"/>
                <a:ext cx="107280" cy="16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612764B-C8B0-4F52-9E8C-CA6200AD82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74636" y="617385"/>
                  <a:ext cx="124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ED1584F-756B-45FA-B423-0C578B23F48D}"/>
                    </a:ext>
                  </a:extLst>
                </p14:cNvPr>
                <p14:cNvContentPartPr/>
                <p14:nvPr/>
              </p14:nvContentPartPr>
              <p14:xfrm>
                <a:off x="2015996" y="992145"/>
                <a:ext cx="97200" cy="166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ED1584F-756B-45FA-B423-0C578B23F48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07356" y="983145"/>
                  <a:ext cx="114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649584-C423-412A-BF0F-A8F780BDF59B}"/>
                    </a:ext>
                  </a:extLst>
                </p14:cNvPr>
                <p14:cNvContentPartPr/>
                <p14:nvPr/>
              </p14:nvContentPartPr>
              <p14:xfrm>
                <a:off x="2157836" y="906105"/>
                <a:ext cx="223560" cy="179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649584-C423-412A-BF0F-A8F780BDF5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8836" y="897105"/>
                  <a:ext cx="241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229747-ABF1-495A-9189-545500A42503}"/>
                    </a:ext>
                  </a:extLst>
                </p14:cNvPr>
                <p14:cNvContentPartPr/>
                <p14:nvPr/>
              </p14:nvContentPartPr>
              <p14:xfrm>
                <a:off x="1950836" y="1258905"/>
                <a:ext cx="161640" cy="20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229747-ABF1-495A-9189-545500A425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42196" y="1250265"/>
                  <a:ext cx="179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C767A3-4C61-464E-9CDD-5BC05F9BD592}"/>
                    </a:ext>
                  </a:extLst>
                </p14:cNvPr>
                <p14:cNvContentPartPr/>
                <p14:nvPr/>
              </p14:nvContentPartPr>
              <p14:xfrm>
                <a:off x="2101316" y="1184385"/>
                <a:ext cx="309600" cy="134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C767A3-4C61-464E-9CDD-5BC05F9BD5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92316" y="1175745"/>
                  <a:ext cx="32724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5E0FA60-AC7A-4476-973A-D0B3D4ED3BC8}"/>
                  </a:ext>
                </a:extLst>
              </p14:cNvPr>
              <p14:cNvContentPartPr/>
              <p14:nvPr/>
            </p14:nvContentPartPr>
            <p14:xfrm>
              <a:off x="1328756" y="1092585"/>
              <a:ext cx="148680" cy="193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5E0FA60-AC7A-4476-973A-D0B3D4ED3BC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20116" y="1083945"/>
                <a:ext cx="1663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7799AE5-CA3B-4E60-9A41-15F0AA3016D4}"/>
                  </a:ext>
                </a:extLst>
              </p14:cNvPr>
              <p14:cNvContentPartPr/>
              <p14:nvPr/>
            </p14:nvContentPartPr>
            <p14:xfrm>
              <a:off x="2779196" y="1072065"/>
              <a:ext cx="213120" cy="182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7799AE5-CA3B-4E60-9A41-15F0AA3016D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70556" y="1063065"/>
                <a:ext cx="23076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4D427D9-01D3-4D9D-96EC-A96C98A39321}"/>
              </a:ext>
            </a:extLst>
          </p:cNvPr>
          <p:cNvGrpSpPr/>
          <p:nvPr/>
        </p:nvGrpSpPr>
        <p:grpSpPr>
          <a:xfrm>
            <a:off x="5537156" y="4645785"/>
            <a:ext cx="2494440" cy="388440"/>
            <a:chOff x="5537156" y="4645785"/>
            <a:chExt cx="24944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E7A65E-FA2D-4C44-9F25-AFDB8835E050}"/>
                    </a:ext>
                  </a:extLst>
                </p14:cNvPr>
                <p14:cNvContentPartPr/>
                <p14:nvPr/>
              </p14:nvContentPartPr>
              <p14:xfrm>
                <a:off x="5537156" y="4770705"/>
                <a:ext cx="1049040" cy="263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E7A65E-FA2D-4C44-9F25-AFDB8835E05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28156" y="4762065"/>
                  <a:ext cx="1066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3B1BC8-C97D-43BA-9FED-A85B250468F5}"/>
                    </a:ext>
                  </a:extLst>
                </p14:cNvPr>
                <p14:cNvContentPartPr/>
                <p14:nvPr/>
              </p14:nvContentPartPr>
              <p14:xfrm>
                <a:off x="6553436" y="4687545"/>
                <a:ext cx="185400" cy="168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3B1BC8-C97D-43BA-9FED-A85B250468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44796" y="4678545"/>
                  <a:ext cx="203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C38E66A-B28A-45A6-9FA5-F1EA400CC530}"/>
                    </a:ext>
                  </a:extLst>
                </p14:cNvPr>
                <p14:cNvContentPartPr/>
                <p14:nvPr/>
              </p14:nvContentPartPr>
              <p14:xfrm>
                <a:off x="6815516" y="4645785"/>
                <a:ext cx="94320" cy="295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C38E66A-B28A-45A6-9FA5-F1EA400CC5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06876" y="4637145"/>
                  <a:ext cx="111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5106C4-C89A-42DA-A2A3-F78ECC10D774}"/>
                    </a:ext>
                  </a:extLst>
                </p14:cNvPr>
                <p14:cNvContentPartPr/>
                <p14:nvPr/>
              </p14:nvContentPartPr>
              <p14:xfrm>
                <a:off x="6966356" y="4715265"/>
                <a:ext cx="114480" cy="122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5106C4-C89A-42DA-A2A3-F78ECC10D7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57356" y="4706625"/>
                  <a:ext cx="132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A3026E-70E3-4878-A8A4-520B0F71AECA}"/>
                    </a:ext>
                  </a:extLst>
                </p14:cNvPr>
                <p14:cNvContentPartPr/>
                <p14:nvPr/>
              </p14:nvContentPartPr>
              <p14:xfrm>
                <a:off x="7108196" y="4718865"/>
                <a:ext cx="112320" cy="132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A3026E-70E3-4878-A8A4-520B0F71AEC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99196" y="4710225"/>
                  <a:ext cx="129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003115-3005-442F-BE37-D74D454E8102}"/>
                    </a:ext>
                  </a:extLst>
                </p14:cNvPr>
                <p14:cNvContentPartPr/>
                <p14:nvPr/>
              </p14:nvContentPartPr>
              <p14:xfrm>
                <a:off x="7303316" y="4794465"/>
                <a:ext cx="228600" cy="13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003115-3005-442F-BE37-D74D454E810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94676" y="4785465"/>
                  <a:ext cx="246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6377D5-7DE0-4C8B-9A78-7091EB5F52F5}"/>
                    </a:ext>
                  </a:extLst>
                </p14:cNvPr>
                <p14:cNvContentPartPr/>
                <p14:nvPr/>
              </p14:nvContentPartPr>
              <p14:xfrm>
                <a:off x="7459556" y="4741185"/>
                <a:ext cx="108720" cy="141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6377D5-7DE0-4C8B-9A78-7091EB5F52F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50556" y="4732185"/>
                  <a:ext cx="12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DA4082-8E50-4E1D-B543-31A38F9D951A}"/>
                    </a:ext>
                  </a:extLst>
                </p14:cNvPr>
                <p14:cNvContentPartPr/>
                <p14:nvPr/>
              </p14:nvContentPartPr>
              <p14:xfrm>
                <a:off x="7663676" y="4695465"/>
                <a:ext cx="63360" cy="150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DA4082-8E50-4E1D-B543-31A38F9D951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54676" y="4686825"/>
                  <a:ext cx="81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658AA3-9D7B-4458-8143-94E2F0682F89}"/>
                    </a:ext>
                  </a:extLst>
                </p14:cNvPr>
                <p14:cNvContentPartPr/>
                <p14:nvPr/>
              </p14:nvContentPartPr>
              <p14:xfrm>
                <a:off x="7635596" y="4852785"/>
                <a:ext cx="146160" cy="2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658AA3-9D7B-4458-8143-94E2F0682F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26956" y="4844145"/>
                  <a:ext cx="163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FB588B-DB2B-46F4-8F30-214F4807906F}"/>
                    </a:ext>
                  </a:extLst>
                </p14:cNvPr>
                <p14:cNvContentPartPr/>
                <p14:nvPr/>
              </p14:nvContentPartPr>
              <p14:xfrm>
                <a:off x="7822796" y="4709865"/>
                <a:ext cx="78120" cy="133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FB588B-DB2B-46F4-8F30-214F480790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14156" y="4701225"/>
                  <a:ext cx="95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06CC6A-3572-4DF3-AA5A-1611A1DEBA1F}"/>
                    </a:ext>
                  </a:extLst>
                </p14:cNvPr>
                <p14:cNvContentPartPr/>
                <p14:nvPr/>
              </p14:nvContentPartPr>
              <p14:xfrm>
                <a:off x="7908476" y="4684665"/>
                <a:ext cx="123120" cy="275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06CC6A-3572-4DF3-AA5A-1611A1DEBA1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99476" y="4676025"/>
                  <a:ext cx="140760" cy="29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2347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FF609-A1E4-B806-5BCA-C70C5FD1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3" y="183999"/>
            <a:ext cx="8687733" cy="1263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B1EB5-9DEE-8E7F-DF8F-E4ECA848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937924"/>
            <a:ext cx="8687733" cy="35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7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EA469-53F1-C086-8FF1-D9B6085F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343424"/>
            <a:ext cx="8616914" cy="12986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812AFCE-F75F-4DC9-921E-6261606AB3D6}"/>
              </a:ext>
            </a:extLst>
          </p:cNvPr>
          <p:cNvGrpSpPr/>
          <p:nvPr/>
        </p:nvGrpSpPr>
        <p:grpSpPr>
          <a:xfrm>
            <a:off x="856076" y="1788105"/>
            <a:ext cx="1839960" cy="1748160"/>
            <a:chOff x="856076" y="1788105"/>
            <a:chExt cx="1839960" cy="174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1FCEC32-8041-47D4-A012-1FDAEAD28DBC}"/>
                    </a:ext>
                  </a:extLst>
                </p14:cNvPr>
                <p14:cNvContentPartPr/>
                <p14:nvPr/>
              </p14:nvContentPartPr>
              <p14:xfrm>
                <a:off x="856076" y="1851465"/>
                <a:ext cx="586440" cy="1177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1FCEC32-8041-47D4-A012-1FDAEAD28D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7436" y="1842465"/>
                  <a:ext cx="60408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142394-09E4-4993-9BC0-129DB4BFF2A6}"/>
                    </a:ext>
                  </a:extLst>
                </p14:cNvPr>
                <p14:cNvContentPartPr/>
                <p14:nvPr/>
              </p14:nvContentPartPr>
              <p14:xfrm>
                <a:off x="1132556" y="2083305"/>
                <a:ext cx="64440" cy="79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142394-09E4-4993-9BC0-129DB4BFF2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3556" y="2074305"/>
                  <a:ext cx="82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1D5DD2-015F-4B19-95F5-94036581BFAD}"/>
                    </a:ext>
                  </a:extLst>
                </p14:cNvPr>
                <p14:cNvContentPartPr/>
                <p14:nvPr/>
              </p14:nvContentPartPr>
              <p14:xfrm>
                <a:off x="1114196" y="2433585"/>
                <a:ext cx="56520" cy="84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1D5DD2-015F-4B19-95F5-94036581BF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5196" y="2424585"/>
                  <a:ext cx="74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9F6ECE-C6E8-4DF6-9331-C43E9386766B}"/>
                    </a:ext>
                  </a:extLst>
                </p14:cNvPr>
                <p14:cNvContentPartPr/>
                <p14:nvPr/>
              </p14:nvContentPartPr>
              <p14:xfrm>
                <a:off x="1215356" y="2941185"/>
                <a:ext cx="1064160" cy="22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9F6ECE-C6E8-4DF6-9331-C43E938676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06356" y="2932545"/>
                  <a:ext cx="1081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3262D7-5D7C-4BB4-9301-12E5FEB4C291}"/>
                    </a:ext>
                  </a:extLst>
                </p14:cNvPr>
                <p14:cNvContentPartPr/>
                <p14:nvPr/>
              </p14:nvContentPartPr>
              <p14:xfrm>
                <a:off x="1345316" y="3308745"/>
                <a:ext cx="226440" cy="161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3262D7-5D7C-4BB4-9301-12E5FEB4C2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6316" y="3299745"/>
                  <a:ext cx="244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4BD8E-BC6B-4134-A1E3-58CAA4FE0906}"/>
                    </a:ext>
                  </a:extLst>
                </p14:cNvPr>
                <p14:cNvContentPartPr/>
                <p14:nvPr/>
              </p14:nvContentPartPr>
              <p14:xfrm>
                <a:off x="1610636" y="3317025"/>
                <a:ext cx="5004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4BD8E-BC6B-4134-A1E3-58CAA4FE09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01996" y="3308385"/>
                  <a:ext cx="67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25B4D6-21E0-4764-B64B-AAE26A14EB52}"/>
                    </a:ext>
                  </a:extLst>
                </p14:cNvPr>
                <p14:cNvContentPartPr/>
                <p14:nvPr/>
              </p14:nvContentPartPr>
              <p14:xfrm>
                <a:off x="1715396" y="3357345"/>
                <a:ext cx="9900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25B4D6-21E0-4764-B64B-AAE26A14EB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06756" y="3348705"/>
                  <a:ext cx="116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C266E0-08AA-4910-8C98-CC2FA70F7A80}"/>
                    </a:ext>
                  </a:extLst>
                </p14:cNvPr>
                <p14:cNvContentPartPr/>
                <p14:nvPr/>
              </p14:nvContentPartPr>
              <p14:xfrm>
                <a:off x="1848956" y="3304785"/>
                <a:ext cx="318960" cy="136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C266E0-08AA-4910-8C98-CC2FA70F7A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40316" y="3296145"/>
                  <a:ext cx="336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3410FF-F244-4C97-8F80-DA8BC1737021}"/>
                    </a:ext>
                  </a:extLst>
                </p14:cNvPr>
                <p14:cNvContentPartPr/>
                <p14:nvPr/>
              </p14:nvContentPartPr>
              <p14:xfrm>
                <a:off x="2118956" y="1788105"/>
                <a:ext cx="577080" cy="1213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3410FF-F244-4C97-8F80-DA8BC173702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09956" y="1779465"/>
                  <a:ext cx="59472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DC474B-4824-4DF3-87FA-113159B757C9}"/>
                    </a:ext>
                  </a:extLst>
                </p14:cNvPr>
                <p14:cNvContentPartPr/>
                <p14:nvPr/>
              </p14:nvContentPartPr>
              <p14:xfrm>
                <a:off x="2366276" y="2289585"/>
                <a:ext cx="65520" cy="7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DC474B-4824-4DF3-87FA-113159B757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57636" y="2280945"/>
                  <a:ext cx="83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A94221-F129-4123-BBB8-5A7CF36A6741}"/>
                    </a:ext>
                  </a:extLst>
                </p14:cNvPr>
                <p14:cNvContentPartPr/>
                <p14:nvPr/>
              </p14:nvContentPartPr>
              <p14:xfrm>
                <a:off x="2213276" y="3125145"/>
                <a:ext cx="114120" cy="40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A94221-F129-4123-BBB8-5A7CF36A67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04636" y="3116505"/>
                  <a:ext cx="1317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613D0A-5C31-4D57-993B-AFDD5FC1CF35}"/>
                    </a:ext>
                  </a:extLst>
                </p14:cNvPr>
                <p14:cNvContentPartPr/>
                <p14:nvPr/>
              </p14:nvContentPartPr>
              <p14:xfrm>
                <a:off x="2346836" y="3260865"/>
                <a:ext cx="118440" cy="181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613D0A-5C31-4D57-993B-AFDD5FC1CF3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38196" y="3252225"/>
                  <a:ext cx="136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438467-2753-40D8-A9B5-3485D6342199}"/>
                    </a:ext>
                  </a:extLst>
                </p14:cNvPr>
                <p14:cNvContentPartPr/>
                <p14:nvPr/>
              </p14:nvContentPartPr>
              <p14:xfrm>
                <a:off x="2445836" y="3195345"/>
                <a:ext cx="133920" cy="34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438467-2753-40D8-A9B5-3485D63421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37196" y="3186705"/>
                  <a:ext cx="151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801566-8812-4469-8E19-63BE982A142A}"/>
                    </a:ext>
                  </a:extLst>
                </p14:cNvPr>
                <p14:cNvContentPartPr/>
                <p14:nvPr/>
              </p14:nvContentPartPr>
              <p14:xfrm>
                <a:off x="1187636" y="2120745"/>
                <a:ext cx="1190880" cy="18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801566-8812-4469-8E19-63BE982A142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78996" y="2112105"/>
                  <a:ext cx="1208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D7D394-35AD-46C6-B295-05442282D46A}"/>
                    </a:ext>
                  </a:extLst>
                </p14:cNvPr>
                <p14:cNvContentPartPr/>
                <p14:nvPr/>
              </p14:nvContentPartPr>
              <p14:xfrm>
                <a:off x="1149836" y="2329905"/>
                <a:ext cx="1254600" cy="17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D7D394-35AD-46C6-B295-05442282D4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1196" y="2320905"/>
                  <a:ext cx="1272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55A131-3FDB-41EB-AB76-7FB4CD6A16D1}"/>
                    </a:ext>
                  </a:extLst>
                </p14:cNvPr>
                <p14:cNvContentPartPr/>
                <p14:nvPr/>
              </p14:nvContentPartPr>
              <p14:xfrm>
                <a:off x="979916" y="2162505"/>
                <a:ext cx="112320" cy="11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55A131-3FDB-41EB-AB76-7FB4CD6A16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1276" y="2153505"/>
                  <a:ext cx="129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00E503-C3D0-4082-9990-47BD0F2B3F05}"/>
                    </a:ext>
                  </a:extLst>
                </p14:cNvPr>
                <p14:cNvContentPartPr/>
                <p14:nvPr/>
              </p14:nvContentPartPr>
              <p14:xfrm>
                <a:off x="961556" y="2460585"/>
                <a:ext cx="79560" cy="123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00E503-C3D0-4082-9990-47BD0F2B3F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2556" y="2451585"/>
                  <a:ext cx="972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51D7A3-0EC6-4A99-AC39-4DDD6A0662DE}"/>
              </a:ext>
            </a:extLst>
          </p:cNvPr>
          <p:cNvGrpSpPr/>
          <p:nvPr/>
        </p:nvGrpSpPr>
        <p:grpSpPr>
          <a:xfrm>
            <a:off x="3173396" y="1893585"/>
            <a:ext cx="2090160" cy="425160"/>
            <a:chOff x="3173396" y="1893585"/>
            <a:chExt cx="209016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0F5391-43B6-43B9-8FE2-7683FE96A115}"/>
                    </a:ext>
                  </a:extLst>
                </p14:cNvPr>
                <p14:cNvContentPartPr/>
                <p14:nvPr/>
              </p14:nvContentPartPr>
              <p14:xfrm>
                <a:off x="3173396" y="2013465"/>
                <a:ext cx="224640" cy="212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0F5391-43B6-43B9-8FE2-7683FE96A1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64756" y="2004465"/>
                  <a:ext cx="242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307C62-8E6C-463A-B3B8-5F1FD7C3B9D0}"/>
                    </a:ext>
                  </a:extLst>
                </p14:cNvPr>
                <p14:cNvContentPartPr/>
                <p14:nvPr/>
              </p14:nvContentPartPr>
              <p14:xfrm>
                <a:off x="3478316" y="1893585"/>
                <a:ext cx="94680" cy="36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307C62-8E6C-463A-B3B8-5F1FD7C3B9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69316" y="1884945"/>
                  <a:ext cx="1123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8F1C45-2780-44B9-AF95-810CA7416296}"/>
                    </a:ext>
                  </a:extLst>
                </p14:cNvPr>
                <p14:cNvContentPartPr/>
                <p14:nvPr/>
              </p14:nvContentPartPr>
              <p14:xfrm>
                <a:off x="3649316" y="2036145"/>
                <a:ext cx="143280" cy="11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8F1C45-2780-44B9-AF95-810CA741629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40316" y="2027505"/>
                  <a:ext cx="160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1E48C1-D045-468F-AE37-1C2CEFC3B850}"/>
                    </a:ext>
                  </a:extLst>
                </p14:cNvPr>
                <p14:cNvContentPartPr/>
                <p14:nvPr/>
              </p14:nvContentPartPr>
              <p14:xfrm>
                <a:off x="3880076" y="1969905"/>
                <a:ext cx="77040" cy="28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1E48C1-D045-468F-AE37-1C2CEFC3B8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71076" y="1960905"/>
                  <a:ext cx="94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D60D7A-15BB-49CD-8D7F-B3F2FAB7702F}"/>
                    </a:ext>
                  </a:extLst>
                </p14:cNvPr>
                <p14:cNvContentPartPr/>
                <p14:nvPr/>
              </p14:nvContentPartPr>
              <p14:xfrm>
                <a:off x="4110116" y="2067825"/>
                <a:ext cx="212040" cy="109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D60D7A-15BB-49CD-8D7F-B3F2FAB770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01476" y="2059185"/>
                  <a:ext cx="229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6CD89E-7BDD-445E-9390-84AEABAF9802}"/>
                    </a:ext>
                  </a:extLst>
                </p14:cNvPr>
                <p14:cNvContentPartPr/>
                <p14:nvPr/>
              </p14:nvContentPartPr>
              <p14:xfrm>
                <a:off x="4487036" y="1987905"/>
                <a:ext cx="156600" cy="231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6CD89E-7BDD-445E-9390-84AEABAF980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78036" y="1979265"/>
                  <a:ext cx="174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C108F9-CD0B-4415-BD0D-2292AB529E52}"/>
                    </a:ext>
                  </a:extLst>
                </p14:cNvPr>
                <p14:cNvContentPartPr/>
                <p14:nvPr/>
              </p14:nvContentPartPr>
              <p14:xfrm>
                <a:off x="4797356" y="1951185"/>
                <a:ext cx="66960" cy="31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C108F9-CD0B-4415-BD0D-2292AB529E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88716" y="1942185"/>
                  <a:ext cx="846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3A7A33-DE85-479A-A5B7-D90574DE53D2}"/>
                    </a:ext>
                  </a:extLst>
                </p14:cNvPr>
                <p14:cNvContentPartPr/>
                <p14:nvPr/>
              </p14:nvContentPartPr>
              <p14:xfrm>
                <a:off x="4930196" y="2012745"/>
                <a:ext cx="135360" cy="163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3A7A33-DE85-479A-A5B7-D90574DE53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21196" y="2004105"/>
                  <a:ext cx="153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79833C-9A18-4EC6-BD04-89D56D7B7BE2}"/>
                    </a:ext>
                  </a:extLst>
                </p14:cNvPr>
                <p14:cNvContentPartPr/>
                <p14:nvPr/>
              </p14:nvContentPartPr>
              <p14:xfrm>
                <a:off x="5123156" y="1951185"/>
                <a:ext cx="140400" cy="36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79833C-9A18-4EC6-BD04-89D56D7B7BE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14156" y="1942185"/>
                  <a:ext cx="15804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0FE78D-38CD-4FD4-8B8A-429D8C242A73}"/>
              </a:ext>
            </a:extLst>
          </p:cNvPr>
          <p:cNvGrpSpPr/>
          <p:nvPr/>
        </p:nvGrpSpPr>
        <p:grpSpPr>
          <a:xfrm>
            <a:off x="5542916" y="1913385"/>
            <a:ext cx="3169440" cy="471960"/>
            <a:chOff x="5542916" y="1913385"/>
            <a:chExt cx="316944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FE166A-37DC-4E36-9784-6F8F654DFBCA}"/>
                    </a:ext>
                  </a:extLst>
                </p14:cNvPr>
                <p14:cNvContentPartPr/>
                <p14:nvPr/>
              </p14:nvContentPartPr>
              <p14:xfrm>
                <a:off x="5542916" y="1935705"/>
                <a:ext cx="150840" cy="262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FE166A-37DC-4E36-9784-6F8F654DFB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33916" y="1926705"/>
                  <a:ext cx="168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D32E85-3F72-4C3B-9C15-10182FD35A39}"/>
                    </a:ext>
                  </a:extLst>
                </p14:cNvPr>
                <p14:cNvContentPartPr/>
                <p14:nvPr/>
              </p14:nvContentPartPr>
              <p14:xfrm>
                <a:off x="5741996" y="2022465"/>
                <a:ext cx="365040" cy="18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D32E85-3F72-4C3B-9C15-10182FD35A3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33356" y="2013825"/>
                  <a:ext cx="382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1A024C-28B4-46B4-BE79-678B3F4EB269}"/>
                    </a:ext>
                  </a:extLst>
                </p14:cNvPr>
                <p14:cNvContentPartPr/>
                <p14:nvPr/>
              </p14:nvContentPartPr>
              <p14:xfrm>
                <a:off x="6169316" y="2035425"/>
                <a:ext cx="352800" cy="209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1A024C-28B4-46B4-BE79-678B3F4EB2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60316" y="2026425"/>
                  <a:ext cx="370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BA51B1-9AD2-4580-B643-98A7029C26FA}"/>
                    </a:ext>
                  </a:extLst>
                </p14:cNvPr>
                <p14:cNvContentPartPr/>
                <p14:nvPr/>
              </p14:nvContentPartPr>
              <p14:xfrm>
                <a:off x="6476036" y="1988985"/>
                <a:ext cx="360" cy="3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BA51B1-9AD2-4580-B643-98A7029C26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67036" y="1980345"/>
                  <a:ext cx="18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85EF53-9339-4D66-AEA9-CEF101A5F2CE}"/>
                    </a:ext>
                  </a:extLst>
                </p14:cNvPr>
                <p14:cNvContentPartPr/>
                <p14:nvPr/>
              </p14:nvContentPartPr>
              <p14:xfrm>
                <a:off x="6692756" y="2064225"/>
                <a:ext cx="26640" cy="156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85EF53-9339-4D66-AEA9-CEF101A5F2C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84116" y="2055585"/>
                  <a:ext cx="4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C2B9AE-64E6-4D28-BF12-95171F4B9C32}"/>
                    </a:ext>
                  </a:extLst>
                </p14:cNvPr>
                <p14:cNvContentPartPr/>
                <p14:nvPr/>
              </p14:nvContentPartPr>
              <p14:xfrm>
                <a:off x="6724436" y="1913385"/>
                <a:ext cx="159840" cy="30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C2B9AE-64E6-4D28-BF12-95171F4B9C3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15796" y="1904385"/>
                  <a:ext cx="177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7FEE06-A3C4-457D-821B-E2545C0B6819}"/>
                    </a:ext>
                  </a:extLst>
                </p14:cNvPr>
                <p14:cNvContentPartPr/>
                <p14:nvPr/>
              </p14:nvContentPartPr>
              <p14:xfrm>
                <a:off x="7079396" y="2099865"/>
                <a:ext cx="186120" cy="158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7FEE06-A3C4-457D-821B-E2545C0B68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70396" y="2090865"/>
                  <a:ext cx="203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66EB1-2EEA-43CB-A426-954CE6117604}"/>
                    </a:ext>
                  </a:extLst>
                </p14:cNvPr>
                <p14:cNvContentPartPr/>
                <p14:nvPr/>
              </p14:nvContentPartPr>
              <p14:xfrm>
                <a:off x="7304756" y="2040825"/>
                <a:ext cx="189000" cy="201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66EB1-2EEA-43CB-A426-954CE611760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96116" y="2032185"/>
                  <a:ext cx="206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853A08-CE34-475B-9433-9D2388D00AB5}"/>
                    </a:ext>
                  </a:extLst>
                </p14:cNvPr>
                <p14:cNvContentPartPr/>
                <p14:nvPr/>
              </p14:nvContentPartPr>
              <p14:xfrm>
                <a:off x="7466036" y="2120745"/>
                <a:ext cx="182160" cy="1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853A08-CE34-475B-9433-9D2388D00A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57036" y="2111745"/>
                  <a:ext cx="19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6FCCF7-AABF-49AF-B3BB-2523363D0A3A}"/>
                    </a:ext>
                  </a:extLst>
                </p14:cNvPr>
                <p14:cNvContentPartPr/>
                <p14:nvPr/>
              </p14:nvContentPartPr>
              <p14:xfrm>
                <a:off x="7183076" y="2337105"/>
                <a:ext cx="293040" cy="1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6FCCF7-AABF-49AF-B3BB-2523363D0A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74436" y="2328105"/>
                  <a:ext cx="31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A7D3C4-705E-4B6E-86E8-1A0AD686C732}"/>
                    </a:ext>
                  </a:extLst>
                </p14:cNvPr>
                <p14:cNvContentPartPr/>
                <p14:nvPr/>
              </p14:nvContentPartPr>
              <p14:xfrm>
                <a:off x="7220876" y="2355825"/>
                <a:ext cx="237960" cy="29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A7D3C4-705E-4B6E-86E8-1A0AD686C73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12236" y="2347185"/>
                  <a:ext cx="255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121FEF-A62F-4A02-B9E1-E8F5A7DC93A5}"/>
                    </a:ext>
                  </a:extLst>
                </p14:cNvPr>
                <p14:cNvContentPartPr/>
                <p14:nvPr/>
              </p14:nvContentPartPr>
              <p14:xfrm>
                <a:off x="7786076" y="2120745"/>
                <a:ext cx="87120" cy="150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121FEF-A62F-4A02-B9E1-E8F5A7DC93A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77076" y="2112105"/>
                  <a:ext cx="104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379F1B-DEC1-4DF5-A0E9-60B424E7B64C}"/>
                    </a:ext>
                  </a:extLst>
                </p14:cNvPr>
                <p14:cNvContentPartPr/>
                <p14:nvPr/>
              </p14:nvContentPartPr>
              <p14:xfrm>
                <a:off x="7823876" y="2120745"/>
                <a:ext cx="284760" cy="176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379F1B-DEC1-4DF5-A0E9-60B424E7B64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15236" y="2112105"/>
                  <a:ext cx="302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1C761DE-96C3-425A-8559-78453723F2E3}"/>
                    </a:ext>
                  </a:extLst>
                </p14:cNvPr>
                <p14:cNvContentPartPr/>
                <p14:nvPr/>
              </p14:nvContentPartPr>
              <p14:xfrm>
                <a:off x="8191796" y="2186625"/>
                <a:ext cx="849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1C761DE-96C3-425A-8559-78453723F2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83156" y="2177985"/>
                  <a:ext cx="102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D4C269-F3FF-4804-8E31-E4298D1F4D25}"/>
                    </a:ext>
                  </a:extLst>
                </p14:cNvPr>
                <p14:cNvContentPartPr/>
                <p14:nvPr/>
              </p14:nvContentPartPr>
              <p14:xfrm>
                <a:off x="8275676" y="2107065"/>
                <a:ext cx="436680" cy="167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D4C269-F3FF-4804-8E31-E4298D1F4D2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66676" y="2098425"/>
                  <a:ext cx="4543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C94815C-5999-4DA4-8C75-4C8CB72080D4}"/>
              </a:ext>
            </a:extLst>
          </p:cNvPr>
          <p:cNvGrpSpPr/>
          <p:nvPr/>
        </p:nvGrpSpPr>
        <p:grpSpPr>
          <a:xfrm>
            <a:off x="3394436" y="2563905"/>
            <a:ext cx="4254120" cy="1022040"/>
            <a:chOff x="3394436" y="2563905"/>
            <a:chExt cx="4254120" cy="10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865BAFA-EF33-41BA-A6E9-0680046B2004}"/>
                    </a:ext>
                  </a:extLst>
                </p14:cNvPr>
                <p14:cNvContentPartPr/>
                <p14:nvPr/>
              </p14:nvContentPartPr>
              <p14:xfrm>
                <a:off x="3394436" y="2610705"/>
                <a:ext cx="255240" cy="267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865BAFA-EF33-41BA-A6E9-0680046B200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85436" y="2602065"/>
                  <a:ext cx="272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5F7BED-3290-4884-B194-5A604543989C}"/>
                    </a:ext>
                  </a:extLst>
                </p14:cNvPr>
                <p14:cNvContentPartPr/>
                <p14:nvPr/>
              </p14:nvContentPartPr>
              <p14:xfrm>
                <a:off x="3714476" y="2639145"/>
                <a:ext cx="200160" cy="221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5F7BED-3290-4884-B194-5A60454398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05476" y="2630505"/>
                  <a:ext cx="217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4AE60F-0202-480C-A657-0CB76879696C}"/>
                    </a:ext>
                  </a:extLst>
                </p14:cNvPr>
                <p14:cNvContentPartPr/>
                <p14:nvPr/>
              </p14:nvContentPartPr>
              <p14:xfrm>
                <a:off x="3929036" y="2591985"/>
                <a:ext cx="13680" cy="99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4AE60F-0202-480C-A657-0CB76879696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20396" y="2583345"/>
                  <a:ext cx="31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52D879-3750-4C26-BFA4-7B70EF50F5BF}"/>
                    </a:ext>
                  </a:extLst>
                </p14:cNvPr>
                <p14:cNvContentPartPr/>
                <p14:nvPr/>
              </p14:nvContentPartPr>
              <p14:xfrm>
                <a:off x="3968636" y="2751825"/>
                <a:ext cx="79200" cy="66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52D879-3750-4C26-BFA4-7B70EF50F5B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59636" y="2742825"/>
                  <a:ext cx="96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746FC12-14DE-46F0-83C8-D627E985296B}"/>
                    </a:ext>
                  </a:extLst>
                </p14:cNvPr>
                <p14:cNvContentPartPr/>
                <p14:nvPr/>
              </p14:nvContentPartPr>
              <p14:xfrm>
                <a:off x="4233596" y="2718345"/>
                <a:ext cx="303480" cy="11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746FC12-14DE-46F0-83C8-D627E98529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24956" y="2709705"/>
                  <a:ext cx="321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1A88A3A-6E70-4AB7-BDD1-7ECF75A8CC7E}"/>
                    </a:ext>
                  </a:extLst>
                </p14:cNvPr>
                <p14:cNvContentPartPr/>
                <p14:nvPr/>
              </p14:nvContentPartPr>
              <p14:xfrm>
                <a:off x="4533116" y="2601705"/>
                <a:ext cx="20160" cy="64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1A88A3A-6E70-4AB7-BDD1-7ECF75A8CC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524116" y="2593065"/>
                  <a:ext cx="37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9BAD76-0CB7-458C-AE13-F42A489ED391}"/>
                    </a:ext>
                  </a:extLst>
                </p14:cNvPr>
                <p14:cNvContentPartPr/>
                <p14:nvPr/>
              </p14:nvContentPartPr>
              <p14:xfrm>
                <a:off x="4590716" y="2674785"/>
                <a:ext cx="126720" cy="139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9BAD76-0CB7-458C-AE13-F42A489ED39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581716" y="2665785"/>
                  <a:ext cx="144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596524-00AD-4950-BCFF-8CABBF20739A}"/>
                    </a:ext>
                  </a:extLst>
                </p14:cNvPr>
                <p14:cNvContentPartPr/>
                <p14:nvPr/>
              </p14:nvContentPartPr>
              <p14:xfrm>
                <a:off x="4882676" y="2582625"/>
                <a:ext cx="150480" cy="222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596524-00AD-4950-BCFF-8CABBF20739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74036" y="2573985"/>
                  <a:ext cx="168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A480550-A0F9-4A66-AAE9-518FCFD5E854}"/>
                    </a:ext>
                  </a:extLst>
                </p14:cNvPr>
                <p14:cNvContentPartPr/>
                <p14:nvPr/>
              </p14:nvContentPartPr>
              <p14:xfrm>
                <a:off x="5095076" y="2666505"/>
                <a:ext cx="114480" cy="133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A480550-A0F9-4A66-AAE9-518FCFD5E85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086436" y="2657865"/>
                  <a:ext cx="132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BC3FBB1-A2C8-44F0-A07A-00E218E9CFAD}"/>
                    </a:ext>
                  </a:extLst>
                </p14:cNvPr>
                <p14:cNvContentPartPr/>
                <p14:nvPr/>
              </p14:nvContentPartPr>
              <p14:xfrm>
                <a:off x="5327996" y="2639865"/>
                <a:ext cx="385200" cy="142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BC3FBB1-A2C8-44F0-A07A-00E218E9CF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19356" y="2630865"/>
                  <a:ext cx="402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9978A7-11BC-4075-BB6D-3F024CA22F20}"/>
                    </a:ext>
                  </a:extLst>
                </p14:cNvPr>
                <p14:cNvContentPartPr/>
                <p14:nvPr/>
              </p14:nvContentPartPr>
              <p14:xfrm>
                <a:off x="5876636" y="2597385"/>
                <a:ext cx="187560" cy="19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9978A7-11BC-4075-BB6D-3F024CA22F2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67636" y="2588385"/>
                  <a:ext cx="205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0F0349-591C-435B-B24E-AF83B1FF36A4}"/>
                    </a:ext>
                  </a:extLst>
                </p14:cNvPr>
                <p14:cNvContentPartPr/>
                <p14:nvPr/>
              </p14:nvContentPartPr>
              <p14:xfrm>
                <a:off x="6200276" y="2652825"/>
                <a:ext cx="396360" cy="121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0F0349-591C-435B-B24E-AF83B1FF36A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91636" y="2643825"/>
                  <a:ext cx="414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FCBE50-81AA-4F50-9FEB-756DB9B4E9E3}"/>
                    </a:ext>
                  </a:extLst>
                </p14:cNvPr>
                <p14:cNvContentPartPr/>
                <p14:nvPr/>
              </p14:nvContentPartPr>
              <p14:xfrm>
                <a:off x="6768716" y="2592345"/>
                <a:ext cx="529920" cy="509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FCBE50-81AA-4F50-9FEB-756DB9B4E9E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60076" y="2583705"/>
                  <a:ext cx="5475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808F94-D7F0-42CC-8A5B-742A4503D665}"/>
                    </a:ext>
                  </a:extLst>
                </p14:cNvPr>
                <p14:cNvContentPartPr/>
                <p14:nvPr/>
              </p14:nvContentPartPr>
              <p14:xfrm>
                <a:off x="7436156" y="2563905"/>
                <a:ext cx="48960" cy="250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808F94-D7F0-42CC-8A5B-742A4503D66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27156" y="2555265"/>
                  <a:ext cx="66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0B0FB3-D6E2-4FFE-8FC3-DD92921DB616}"/>
                    </a:ext>
                  </a:extLst>
                </p14:cNvPr>
                <p14:cNvContentPartPr/>
                <p14:nvPr/>
              </p14:nvContentPartPr>
              <p14:xfrm>
                <a:off x="7502756" y="2676945"/>
                <a:ext cx="145800" cy="366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0B0FB3-D6E2-4FFE-8FC3-DD92921DB61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94116" y="2668305"/>
                  <a:ext cx="163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A7D4A8-4E07-4685-B227-7DC1A3312472}"/>
                    </a:ext>
                  </a:extLst>
                </p14:cNvPr>
                <p14:cNvContentPartPr/>
                <p14:nvPr/>
              </p14:nvContentPartPr>
              <p14:xfrm>
                <a:off x="3751556" y="3155745"/>
                <a:ext cx="267480" cy="214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A7D4A8-4E07-4685-B227-7DC1A33124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42916" y="3146745"/>
                  <a:ext cx="285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B3C445D-D3DA-41E3-B105-19476FA746C4}"/>
                    </a:ext>
                  </a:extLst>
                </p14:cNvPr>
                <p14:cNvContentPartPr/>
                <p14:nvPr/>
              </p14:nvContentPartPr>
              <p14:xfrm>
                <a:off x="4105796" y="3185985"/>
                <a:ext cx="180720" cy="6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B3C445D-D3DA-41E3-B105-19476FA746C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097156" y="3177345"/>
                  <a:ext cx="198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E251136-A53F-442E-B569-5E99862055E7}"/>
                    </a:ext>
                  </a:extLst>
                </p14:cNvPr>
                <p14:cNvContentPartPr/>
                <p14:nvPr/>
              </p14:nvContentPartPr>
              <p14:xfrm>
                <a:off x="4147556" y="3266985"/>
                <a:ext cx="195480" cy="10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E251136-A53F-442E-B569-5E99862055E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38556" y="3257985"/>
                  <a:ext cx="213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4CD2574-793F-48C0-85B9-96190F700377}"/>
                    </a:ext>
                  </a:extLst>
                </p14:cNvPr>
                <p14:cNvContentPartPr/>
                <p14:nvPr/>
              </p14:nvContentPartPr>
              <p14:xfrm>
                <a:off x="4434116" y="3095625"/>
                <a:ext cx="158040" cy="216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4CD2574-793F-48C0-85B9-96190F70037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25476" y="3086625"/>
                  <a:ext cx="175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A12002-D02D-4A08-AF0D-961751561127}"/>
                    </a:ext>
                  </a:extLst>
                </p14:cNvPr>
                <p14:cNvContentPartPr/>
                <p14:nvPr/>
              </p14:nvContentPartPr>
              <p14:xfrm>
                <a:off x="3563276" y="2978985"/>
                <a:ext cx="1265760" cy="606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A12002-D02D-4A08-AF0D-9617515611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54276" y="2969985"/>
                  <a:ext cx="128340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4E40356-195B-4FB4-8F4E-BCF390E1B3EE}"/>
                    </a:ext>
                  </a:extLst>
                </p14:cNvPr>
                <p14:cNvContentPartPr/>
                <p14:nvPr/>
              </p14:nvContentPartPr>
              <p14:xfrm>
                <a:off x="5156276" y="3252225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4E40356-195B-4FB4-8F4E-BCF390E1B3E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47636" y="32432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4711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03D6E-4289-0106-8CDF-4972467C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70352"/>
            <a:ext cx="9013371" cy="54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22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2DA8F-BAD4-63A1-95F1-5C429AC7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7" y="101183"/>
            <a:ext cx="8548915" cy="542887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CA9FD22-EC2C-4C52-87C4-6EA5E2FD080D}"/>
              </a:ext>
            </a:extLst>
          </p:cNvPr>
          <p:cNvGrpSpPr/>
          <p:nvPr/>
        </p:nvGrpSpPr>
        <p:grpSpPr>
          <a:xfrm>
            <a:off x="3082316" y="1284825"/>
            <a:ext cx="5488200" cy="1606680"/>
            <a:chOff x="3082316" y="1284825"/>
            <a:chExt cx="5488200" cy="160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72EA5-3980-4F23-9B51-4BCF32BB882D}"/>
                    </a:ext>
                  </a:extLst>
                </p14:cNvPr>
                <p14:cNvContentPartPr/>
                <p14:nvPr/>
              </p14:nvContentPartPr>
              <p14:xfrm>
                <a:off x="3127316" y="1573545"/>
                <a:ext cx="2806920" cy="66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72EA5-3980-4F23-9B51-4BCF32BB882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8676" y="1564905"/>
                  <a:ext cx="2824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7BC8CB-B8A8-487B-A2C5-DB45EC5D797E}"/>
                    </a:ext>
                  </a:extLst>
                </p14:cNvPr>
                <p14:cNvContentPartPr/>
                <p14:nvPr/>
              </p14:nvContentPartPr>
              <p14:xfrm>
                <a:off x="3082316" y="1609905"/>
                <a:ext cx="2869200" cy="577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7BC8CB-B8A8-487B-A2C5-DB45EC5D79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73676" y="1601265"/>
                  <a:ext cx="28868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9F5D6A-1EB8-4D2A-986A-F4942C9B0301}"/>
                    </a:ext>
                  </a:extLst>
                </p14:cNvPr>
                <p14:cNvContentPartPr/>
                <p14:nvPr/>
              </p14:nvContentPartPr>
              <p14:xfrm>
                <a:off x="5795276" y="1603065"/>
                <a:ext cx="133200" cy="552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9F5D6A-1EB8-4D2A-986A-F4942C9B03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6276" y="1594425"/>
                  <a:ext cx="1508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A5D0A2-694A-4EB7-8EAF-291804B2F428}"/>
                    </a:ext>
                  </a:extLst>
                </p14:cNvPr>
                <p14:cNvContentPartPr/>
                <p14:nvPr/>
              </p14:nvContentPartPr>
              <p14:xfrm>
                <a:off x="6287396" y="1969905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A5D0A2-694A-4EB7-8EAF-291804B2F4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78756" y="19609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7E60FC-B446-4E47-B699-82F4A27206B2}"/>
                    </a:ext>
                  </a:extLst>
                </p14:cNvPr>
                <p14:cNvContentPartPr/>
                <p14:nvPr/>
              </p14:nvContentPartPr>
              <p14:xfrm>
                <a:off x="6578636" y="1401465"/>
                <a:ext cx="633240" cy="144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7E60FC-B446-4E47-B699-82F4A27206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69636" y="1392825"/>
                  <a:ext cx="650880" cy="14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7CAFFF-805F-487E-8E03-A3442C7729CB}"/>
                    </a:ext>
                  </a:extLst>
                </p14:cNvPr>
                <p14:cNvContentPartPr/>
                <p14:nvPr/>
              </p14:nvContentPartPr>
              <p14:xfrm>
                <a:off x="6805076" y="1721145"/>
                <a:ext cx="256680" cy="488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7CAFFF-805F-487E-8E03-A3442C7729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96076" y="1712145"/>
                  <a:ext cx="2743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412556-149D-4AD2-90D4-8EC32B5E22DF}"/>
                    </a:ext>
                  </a:extLst>
                </p14:cNvPr>
                <p14:cNvContentPartPr/>
                <p14:nvPr/>
              </p14:nvContentPartPr>
              <p14:xfrm>
                <a:off x="7088756" y="1619265"/>
                <a:ext cx="766440" cy="18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412556-149D-4AD2-90D4-8EC32B5E22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79756" y="1610625"/>
                  <a:ext cx="784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B44E58-B048-4B41-A4FB-12FB70964F6F}"/>
                    </a:ext>
                  </a:extLst>
                </p14:cNvPr>
                <p14:cNvContentPartPr/>
                <p14:nvPr/>
              </p14:nvContentPartPr>
              <p14:xfrm>
                <a:off x="7750796" y="1621065"/>
                <a:ext cx="147960" cy="17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B44E58-B048-4B41-A4FB-12FB70964F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41796" y="1612425"/>
                  <a:ext cx="165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6D4B69-1EA7-4F5F-8307-85B11024A85D}"/>
                    </a:ext>
                  </a:extLst>
                </p14:cNvPr>
                <p14:cNvContentPartPr/>
                <p14:nvPr/>
              </p14:nvContentPartPr>
              <p14:xfrm>
                <a:off x="7418876" y="1416225"/>
                <a:ext cx="212400" cy="25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6D4B69-1EA7-4F5F-8307-85B11024A8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09876" y="1407225"/>
                  <a:ext cx="230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5FC1D7C-8E33-4770-8EEB-F84C58CA327A}"/>
                    </a:ext>
                  </a:extLst>
                </p14:cNvPr>
                <p14:cNvContentPartPr/>
                <p14:nvPr/>
              </p14:nvContentPartPr>
              <p14:xfrm>
                <a:off x="7861316" y="1284825"/>
                <a:ext cx="709200" cy="158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5FC1D7C-8E33-4770-8EEB-F84C58CA32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52316" y="1276185"/>
                  <a:ext cx="72684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CF7E81-01A5-49DA-A4EF-21B156863BE5}"/>
                    </a:ext>
                  </a:extLst>
                </p14:cNvPr>
                <p14:cNvContentPartPr/>
                <p14:nvPr/>
              </p14:nvContentPartPr>
              <p14:xfrm>
                <a:off x="7814516" y="1697025"/>
                <a:ext cx="268560" cy="129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CF7E81-01A5-49DA-A4EF-21B156863B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05876" y="1688025"/>
                  <a:ext cx="286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1C8E0C-7AB7-49AA-9B03-C1049051C084}"/>
                    </a:ext>
                  </a:extLst>
                </p14:cNvPr>
                <p14:cNvContentPartPr/>
                <p14:nvPr/>
              </p14:nvContentPartPr>
              <p14:xfrm>
                <a:off x="7805156" y="1640145"/>
                <a:ext cx="245880" cy="153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1C8E0C-7AB7-49AA-9B03-C1049051C0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96516" y="1631505"/>
                  <a:ext cx="263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328C636-D7CE-4656-AFA8-74172FABDDAC}"/>
                    </a:ext>
                  </a:extLst>
                </p14:cNvPr>
                <p14:cNvContentPartPr/>
                <p14:nvPr/>
              </p14:nvContentPartPr>
              <p14:xfrm>
                <a:off x="7755836" y="1666425"/>
                <a:ext cx="163440" cy="10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328C636-D7CE-4656-AFA8-74172FABDD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47196" y="1657425"/>
                  <a:ext cx="181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28CEFB-2C16-4E4F-926F-2785B8D79DB9}"/>
                    </a:ext>
                  </a:extLst>
                </p14:cNvPr>
                <p14:cNvContentPartPr/>
                <p14:nvPr/>
              </p14:nvContentPartPr>
              <p14:xfrm>
                <a:off x="7767356" y="177226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28CEFB-2C16-4E4F-926F-2785B8D79D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8716" y="1763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377197-269A-4F50-BFB3-53E5E4D8914D}"/>
                    </a:ext>
                  </a:extLst>
                </p14:cNvPr>
                <p14:cNvContentPartPr/>
                <p14:nvPr/>
              </p14:nvContentPartPr>
              <p14:xfrm>
                <a:off x="7767356" y="1761465"/>
                <a:ext cx="195120" cy="2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377197-269A-4F50-BFB3-53E5E4D891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8716" y="1752465"/>
                  <a:ext cx="212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A52873-3419-4D36-B377-00FB31EFDF0E}"/>
                    </a:ext>
                  </a:extLst>
                </p14:cNvPr>
                <p14:cNvContentPartPr/>
                <p14:nvPr/>
              </p14:nvContentPartPr>
              <p14:xfrm>
                <a:off x="7814516" y="1611705"/>
                <a:ext cx="80640" cy="77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A52873-3419-4D36-B377-00FB31EFDF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05876" y="1603065"/>
                  <a:ext cx="98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D75BCA-CA97-4951-A856-7A9E4C04024F}"/>
                    </a:ext>
                  </a:extLst>
                </p14:cNvPr>
                <p14:cNvContentPartPr/>
                <p14:nvPr/>
              </p14:nvContentPartPr>
              <p14:xfrm>
                <a:off x="8087756" y="1543305"/>
                <a:ext cx="285120" cy="55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D75BCA-CA97-4951-A856-7A9E4C0402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78756" y="1534665"/>
                  <a:ext cx="3027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158604-4CCB-483D-8DF7-42A4115172CF}"/>
                    </a:ext>
                  </a:extLst>
                </p14:cNvPr>
                <p14:cNvContentPartPr/>
                <p14:nvPr/>
              </p14:nvContentPartPr>
              <p14:xfrm>
                <a:off x="8022236" y="2177625"/>
                <a:ext cx="82080" cy="105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158604-4CCB-483D-8DF7-42A4115172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13236" y="2168985"/>
                  <a:ext cx="99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0BF437-E7CB-47EC-AAB3-95426A4BF9C9}"/>
                    </a:ext>
                  </a:extLst>
                </p14:cNvPr>
                <p14:cNvContentPartPr/>
                <p14:nvPr/>
              </p14:nvContentPartPr>
              <p14:xfrm>
                <a:off x="8086676" y="2134425"/>
                <a:ext cx="200160" cy="211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0BF437-E7CB-47EC-AAB3-95426A4BF9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77676" y="2125425"/>
                  <a:ext cx="217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4D2C7C-16FE-4659-8780-BEEAB6E00C22}"/>
                    </a:ext>
                  </a:extLst>
                </p14:cNvPr>
                <p14:cNvContentPartPr/>
                <p14:nvPr/>
              </p14:nvContentPartPr>
              <p14:xfrm>
                <a:off x="8315636" y="2105265"/>
                <a:ext cx="119520" cy="11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4D2C7C-16FE-4659-8780-BEEAB6E00C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06636" y="2096625"/>
                  <a:ext cx="137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F06DA99-F7D8-4EAC-8162-006917DA6A99}"/>
                    </a:ext>
                  </a:extLst>
                </p14:cNvPr>
                <p14:cNvContentPartPr/>
                <p14:nvPr/>
              </p14:nvContentPartPr>
              <p14:xfrm>
                <a:off x="6721196" y="2216865"/>
                <a:ext cx="113400" cy="12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F06DA99-F7D8-4EAC-8162-006917DA6A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12556" y="2207865"/>
                  <a:ext cx="131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E8E60B-574F-4FCB-8A2F-1E00143EF4A8}"/>
                    </a:ext>
                  </a:extLst>
                </p14:cNvPr>
                <p14:cNvContentPartPr/>
                <p14:nvPr/>
              </p14:nvContentPartPr>
              <p14:xfrm>
                <a:off x="6325196" y="2514585"/>
                <a:ext cx="179640" cy="37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E8E60B-574F-4FCB-8A2F-1E00143EF4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16556" y="2505945"/>
                  <a:ext cx="19728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D1B756-5F01-4BF4-85B1-4392920EE8A2}"/>
              </a:ext>
            </a:extLst>
          </p:cNvPr>
          <p:cNvGrpSpPr/>
          <p:nvPr/>
        </p:nvGrpSpPr>
        <p:grpSpPr>
          <a:xfrm>
            <a:off x="7569716" y="2647785"/>
            <a:ext cx="387000" cy="286560"/>
            <a:chOff x="7569716" y="2647785"/>
            <a:chExt cx="38700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341663-A593-43A3-A642-05D6A3D6F50D}"/>
                    </a:ext>
                  </a:extLst>
                </p14:cNvPr>
                <p14:cNvContentPartPr/>
                <p14:nvPr/>
              </p14:nvContentPartPr>
              <p14:xfrm>
                <a:off x="7681676" y="2647785"/>
                <a:ext cx="145440" cy="286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341663-A593-43A3-A642-05D6A3D6F5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73036" y="2639145"/>
                  <a:ext cx="163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278CF5-20EC-4B54-92F7-D435AE43F7A4}"/>
                    </a:ext>
                  </a:extLst>
                </p14:cNvPr>
                <p14:cNvContentPartPr/>
                <p14:nvPr/>
              </p14:nvContentPartPr>
              <p14:xfrm>
                <a:off x="7569716" y="2705025"/>
                <a:ext cx="122040" cy="209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278CF5-20EC-4B54-92F7-D435AE43F7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60716" y="2696385"/>
                  <a:ext cx="139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38E7E5-7447-47C0-A320-8DA8E10924A9}"/>
                    </a:ext>
                  </a:extLst>
                </p14:cNvPr>
                <p14:cNvContentPartPr/>
                <p14:nvPr/>
              </p14:nvContentPartPr>
              <p14:xfrm>
                <a:off x="7956356" y="2780985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38E7E5-7447-47C0-A320-8DA8E10924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47356" y="2771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5810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82D19-D5C1-B0A1-3368-36001942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635460"/>
            <a:ext cx="8491486" cy="53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1E75-5C51-32D0-2D69-103D1DC4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570559"/>
            <a:ext cx="8837795" cy="55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8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74B45-C997-18BB-746E-7B1B1F20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9" y="117348"/>
            <a:ext cx="8621487" cy="1350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15A8E-EE5F-9BC7-FD14-2C02D83C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6" y="1534284"/>
            <a:ext cx="8610871" cy="2251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FD51DA-0F50-43F5-A7A5-FEEC558137C3}"/>
                  </a:ext>
                </a:extLst>
              </p14:cNvPr>
              <p14:cNvContentPartPr/>
              <p14:nvPr/>
            </p14:nvContentPartPr>
            <p14:xfrm>
              <a:off x="1318316" y="4055025"/>
              <a:ext cx="784800" cy="165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FD51DA-0F50-43F5-A7A5-FEEC558137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9316" y="4046025"/>
                <a:ext cx="802440" cy="166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042DD-1C72-4E3B-A99B-61878DE1EFAE}"/>
              </a:ext>
            </a:extLst>
          </p:cNvPr>
          <p:cNvGrpSpPr/>
          <p:nvPr/>
        </p:nvGrpSpPr>
        <p:grpSpPr>
          <a:xfrm>
            <a:off x="1573196" y="3769905"/>
            <a:ext cx="2406600" cy="1691640"/>
            <a:chOff x="1573196" y="3769905"/>
            <a:chExt cx="2406600" cy="169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8967A4-6ACB-4D10-A875-E83BD8D4F059}"/>
                    </a:ext>
                  </a:extLst>
                </p14:cNvPr>
                <p14:cNvContentPartPr/>
                <p14:nvPr/>
              </p14:nvContentPartPr>
              <p14:xfrm>
                <a:off x="1573196" y="4316025"/>
                <a:ext cx="334800" cy="70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8967A4-6ACB-4D10-A875-E83BD8D4F0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4196" y="4307025"/>
                  <a:ext cx="35244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86D389-7E91-48EE-A327-08D9D2766A9F}"/>
                    </a:ext>
                  </a:extLst>
                </p14:cNvPr>
                <p14:cNvContentPartPr/>
                <p14:nvPr/>
              </p14:nvContentPartPr>
              <p14:xfrm>
                <a:off x="1837796" y="4026585"/>
                <a:ext cx="1261440" cy="404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86D389-7E91-48EE-A327-08D9D2766A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9156" y="4017585"/>
                  <a:ext cx="12790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79065A-4188-4DAB-8A84-082F62BDA891}"/>
                    </a:ext>
                  </a:extLst>
                </p14:cNvPr>
                <p14:cNvContentPartPr/>
                <p14:nvPr/>
              </p14:nvContentPartPr>
              <p14:xfrm>
                <a:off x="2375276" y="4152945"/>
                <a:ext cx="223200" cy="293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79065A-4188-4DAB-8A84-082F62BDA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66636" y="4143945"/>
                  <a:ext cx="240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811A9A-7388-4046-8571-480BAEC7E7AB}"/>
                    </a:ext>
                  </a:extLst>
                </p14:cNvPr>
                <p14:cNvContentPartPr/>
                <p14:nvPr/>
              </p14:nvContentPartPr>
              <p14:xfrm>
                <a:off x="3123716" y="3769905"/>
                <a:ext cx="856080" cy="1691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811A9A-7388-4046-8571-480BAEC7E7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15076" y="3760905"/>
                  <a:ext cx="873720" cy="170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29EFC2E-6FC6-478E-B22A-F21073ADC29F}"/>
                  </a:ext>
                </a:extLst>
              </p14:cNvPr>
              <p14:cNvContentPartPr/>
              <p14:nvPr/>
            </p14:nvContentPartPr>
            <p14:xfrm>
              <a:off x="3157556" y="3817065"/>
              <a:ext cx="775080" cy="1623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29EFC2E-6FC6-478E-B22A-F21073ADC2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8916" y="3808065"/>
                <a:ext cx="792720" cy="164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B740F50-0D2F-4B23-BD21-8CB4030FFC2F}"/>
              </a:ext>
            </a:extLst>
          </p:cNvPr>
          <p:cNvGrpSpPr/>
          <p:nvPr/>
        </p:nvGrpSpPr>
        <p:grpSpPr>
          <a:xfrm>
            <a:off x="3891596" y="5015145"/>
            <a:ext cx="1413000" cy="1042200"/>
            <a:chOff x="3891596" y="5015145"/>
            <a:chExt cx="14130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F457C0-2CED-425A-AC81-DC5D1E725B7C}"/>
                    </a:ext>
                  </a:extLst>
                </p14:cNvPr>
                <p14:cNvContentPartPr/>
                <p14:nvPr/>
              </p14:nvContentPartPr>
              <p14:xfrm>
                <a:off x="3920756" y="5052585"/>
                <a:ext cx="468000" cy="52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F457C0-2CED-425A-AC81-DC5D1E725B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11756" y="5043585"/>
                  <a:ext cx="4856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CB73A0-10BC-4DE4-835C-7EBCBBAC410A}"/>
                    </a:ext>
                  </a:extLst>
                </p14:cNvPr>
                <p14:cNvContentPartPr/>
                <p14:nvPr/>
              </p14:nvContentPartPr>
              <p14:xfrm>
                <a:off x="3891596" y="5015145"/>
                <a:ext cx="190800" cy="18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CB73A0-10BC-4DE4-835C-7EBCBBAC41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82956" y="5006145"/>
                  <a:ext cx="208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F64667-D4B3-4BEC-BDF9-EA20019237D7}"/>
                    </a:ext>
                  </a:extLst>
                </p14:cNvPr>
                <p14:cNvContentPartPr/>
                <p14:nvPr/>
              </p14:nvContentPartPr>
              <p14:xfrm>
                <a:off x="4277516" y="5627505"/>
                <a:ext cx="183600" cy="159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F64667-D4B3-4BEC-BDF9-EA20019237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68876" y="5618865"/>
                  <a:ext cx="201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89FFDD-FEBC-40F5-81BB-9F02EBBA8A22}"/>
                    </a:ext>
                  </a:extLst>
                </p14:cNvPr>
                <p14:cNvContentPartPr/>
                <p14:nvPr/>
              </p14:nvContentPartPr>
              <p14:xfrm>
                <a:off x="4496396" y="5637945"/>
                <a:ext cx="83160" cy="2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89FFDD-FEBC-40F5-81BB-9F02EBBA8A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87396" y="5629305"/>
                  <a:ext cx="100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CACF56D-730E-47CF-9462-74B68ACF7FAF}"/>
                    </a:ext>
                  </a:extLst>
                </p14:cNvPr>
                <p14:cNvContentPartPr/>
                <p14:nvPr/>
              </p14:nvContentPartPr>
              <p14:xfrm>
                <a:off x="4590356" y="5491785"/>
                <a:ext cx="354960" cy="210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CACF56D-730E-47CF-9462-74B68ACF7F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81716" y="5483145"/>
                  <a:ext cx="372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5410DE-5546-49E6-8263-C97BDF06F3F4}"/>
                    </a:ext>
                  </a:extLst>
                </p14:cNvPr>
                <p14:cNvContentPartPr/>
                <p14:nvPr/>
              </p14:nvContentPartPr>
              <p14:xfrm>
                <a:off x="4929476" y="5481705"/>
                <a:ext cx="185040" cy="109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5410DE-5546-49E6-8263-C97BDF06F3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20836" y="5472705"/>
                  <a:ext cx="202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359E3D-5CD1-4DE9-BB9C-55AD433F77AF}"/>
                    </a:ext>
                  </a:extLst>
                </p14:cNvPr>
                <p14:cNvContentPartPr/>
                <p14:nvPr/>
              </p14:nvContentPartPr>
              <p14:xfrm>
                <a:off x="5090396" y="5363625"/>
                <a:ext cx="3960" cy="5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359E3D-5CD1-4DE9-BB9C-55AD433F77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81396" y="5354625"/>
                  <a:ext cx="21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C55AFE-9AB0-4AD8-845B-E5D3F3F17A1D}"/>
                    </a:ext>
                  </a:extLst>
                </p14:cNvPr>
                <p14:cNvContentPartPr/>
                <p14:nvPr/>
              </p14:nvContentPartPr>
              <p14:xfrm>
                <a:off x="5165636" y="5414025"/>
                <a:ext cx="138960" cy="13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C55AFE-9AB0-4AD8-845B-E5D3F3F17A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56636" y="5405385"/>
                  <a:ext cx="156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263B76-BD6E-4ACB-9115-29C0A7A83380}"/>
                    </a:ext>
                  </a:extLst>
                </p14:cNvPr>
                <p14:cNvContentPartPr/>
                <p14:nvPr/>
              </p14:nvContentPartPr>
              <p14:xfrm>
                <a:off x="4685036" y="5768265"/>
                <a:ext cx="264600" cy="28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263B76-BD6E-4ACB-9115-29C0A7A833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76396" y="5759625"/>
                  <a:ext cx="28224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8AD175-91ED-48D5-AD31-52897AF14DEC}"/>
              </a:ext>
            </a:extLst>
          </p:cNvPr>
          <p:cNvGrpSpPr/>
          <p:nvPr/>
        </p:nvGrpSpPr>
        <p:grpSpPr>
          <a:xfrm>
            <a:off x="3911396" y="4604025"/>
            <a:ext cx="1964160" cy="434520"/>
            <a:chOff x="3911396" y="4604025"/>
            <a:chExt cx="196416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A8BE7D-70AB-4F7A-B3CD-F699CBD322AD}"/>
                    </a:ext>
                  </a:extLst>
                </p14:cNvPr>
                <p14:cNvContentPartPr/>
                <p14:nvPr/>
              </p14:nvContentPartPr>
              <p14:xfrm>
                <a:off x="3928676" y="4628145"/>
                <a:ext cx="848160" cy="158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A8BE7D-70AB-4F7A-B3CD-F699CBD322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19676" y="4619505"/>
                  <a:ext cx="865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D4BB62-6A47-4232-8C7E-596EFCCCCCA3}"/>
                    </a:ext>
                  </a:extLst>
                </p14:cNvPr>
                <p14:cNvContentPartPr/>
                <p14:nvPr/>
              </p14:nvContentPartPr>
              <p14:xfrm>
                <a:off x="3911396" y="4612665"/>
                <a:ext cx="164520" cy="19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D4BB62-6A47-4232-8C7E-596EFCCCCC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2756" y="4603665"/>
                  <a:ext cx="182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756B51-938B-49A6-880B-53E3CA980E43}"/>
                    </a:ext>
                  </a:extLst>
                </p14:cNvPr>
                <p14:cNvContentPartPr/>
                <p14:nvPr/>
              </p14:nvContentPartPr>
              <p14:xfrm>
                <a:off x="4834076" y="4655505"/>
                <a:ext cx="177120" cy="27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756B51-938B-49A6-880B-53E3CA980E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25436" y="4646865"/>
                  <a:ext cx="194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AF5AF90-7F7A-4372-B3D3-BE7AD677A833}"/>
                    </a:ext>
                  </a:extLst>
                </p14:cNvPr>
                <p14:cNvContentPartPr/>
                <p14:nvPr/>
              </p14:nvContentPartPr>
              <p14:xfrm>
                <a:off x="4985636" y="4673145"/>
                <a:ext cx="678960" cy="36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AF5AF90-7F7A-4372-B3D3-BE7AD677A8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76636" y="4664505"/>
                  <a:ext cx="6966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4E1F85-1B0E-44C6-AEBA-294EBBE19195}"/>
                    </a:ext>
                  </a:extLst>
                </p14:cNvPr>
                <p14:cNvContentPartPr/>
                <p14:nvPr/>
              </p14:nvContentPartPr>
              <p14:xfrm>
                <a:off x="5684036" y="4604025"/>
                <a:ext cx="191520" cy="214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4E1F85-1B0E-44C6-AEBA-294EBBE1919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75036" y="4595025"/>
                  <a:ext cx="2091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D2DBF6-F872-4CDB-A88A-32F7D40EC325}"/>
              </a:ext>
            </a:extLst>
          </p:cNvPr>
          <p:cNvGrpSpPr/>
          <p:nvPr/>
        </p:nvGrpSpPr>
        <p:grpSpPr>
          <a:xfrm>
            <a:off x="6249596" y="4006065"/>
            <a:ext cx="2365200" cy="651240"/>
            <a:chOff x="6249596" y="4006065"/>
            <a:chExt cx="236520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431044-4972-447F-98B5-8B5D5AE53991}"/>
                    </a:ext>
                  </a:extLst>
                </p14:cNvPr>
                <p14:cNvContentPartPr/>
                <p14:nvPr/>
              </p14:nvContentPartPr>
              <p14:xfrm>
                <a:off x="6249596" y="4204425"/>
                <a:ext cx="167400" cy="293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431044-4972-447F-98B5-8B5D5AE539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40956" y="4195425"/>
                  <a:ext cx="185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7DA431-D1F9-45D8-BFFC-3D4E437922BC}"/>
                    </a:ext>
                  </a:extLst>
                </p14:cNvPr>
                <p14:cNvContentPartPr/>
                <p14:nvPr/>
              </p14:nvContentPartPr>
              <p14:xfrm>
                <a:off x="6468476" y="4313865"/>
                <a:ext cx="357480" cy="16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7DA431-D1F9-45D8-BFFC-3D4E437922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59476" y="4305225"/>
                  <a:ext cx="375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DB0559-B16C-40CE-AA08-2072C9E374C2}"/>
                    </a:ext>
                  </a:extLst>
                </p14:cNvPr>
                <p14:cNvContentPartPr/>
                <p14:nvPr/>
              </p14:nvContentPartPr>
              <p14:xfrm>
                <a:off x="6955556" y="4284345"/>
                <a:ext cx="235080" cy="165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DB0559-B16C-40CE-AA08-2072C9E374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46556" y="4275705"/>
                  <a:ext cx="252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B469DB-379E-4AFC-924A-01B8F71008DB}"/>
                    </a:ext>
                  </a:extLst>
                </p14:cNvPr>
                <p14:cNvContentPartPr/>
                <p14:nvPr/>
              </p14:nvContentPartPr>
              <p14:xfrm>
                <a:off x="7193156" y="4108665"/>
                <a:ext cx="746280" cy="311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B469DB-379E-4AFC-924A-01B8F71008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84156" y="4100025"/>
                  <a:ext cx="763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91FD4D-C211-4883-AED2-AFC8A2637C8E}"/>
                    </a:ext>
                  </a:extLst>
                </p14:cNvPr>
                <p14:cNvContentPartPr/>
                <p14:nvPr/>
              </p14:nvContentPartPr>
              <p14:xfrm>
                <a:off x="7925756" y="4091745"/>
                <a:ext cx="689040" cy="409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91FD4D-C211-4883-AED2-AFC8A2637C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16756" y="4082745"/>
                  <a:ext cx="7066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10BF5B-97E1-45A5-BF97-22B1BDA4F94A}"/>
                    </a:ext>
                  </a:extLst>
                </p14:cNvPr>
                <p14:cNvContentPartPr/>
                <p14:nvPr/>
              </p14:nvContentPartPr>
              <p14:xfrm>
                <a:off x="6879236" y="4006065"/>
                <a:ext cx="200160" cy="65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10BF5B-97E1-45A5-BF97-22B1BDA4F9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0596" y="3997065"/>
                  <a:ext cx="217800" cy="66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005F2BC-C3DD-4D93-974E-B8DFECD9A82A}"/>
              </a:ext>
            </a:extLst>
          </p:cNvPr>
          <p:cNvGrpSpPr/>
          <p:nvPr/>
        </p:nvGrpSpPr>
        <p:grpSpPr>
          <a:xfrm>
            <a:off x="6919196" y="4798065"/>
            <a:ext cx="1895040" cy="548280"/>
            <a:chOff x="6919196" y="4798065"/>
            <a:chExt cx="189504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C7B00B-5685-489B-852E-6C4C6756A271}"/>
                    </a:ext>
                  </a:extLst>
                </p14:cNvPr>
                <p14:cNvContentPartPr/>
                <p14:nvPr/>
              </p14:nvContentPartPr>
              <p14:xfrm>
                <a:off x="6919196" y="4960065"/>
                <a:ext cx="223560" cy="1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C7B00B-5685-489B-852E-6C4C6756A2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10196" y="4951065"/>
                  <a:ext cx="241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AB99C9-8F36-4483-B8BC-ABD899C1D518}"/>
                    </a:ext>
                  </a:extLst>
                </p14:cNvPr>
                <p14:cNvContentPartPr/>
                <p14:nvPr/>
              </p14:nvContentPartPr>
              <p14:xfrm>
                <a:off x="6975716" y="5060145"/>
                <a:ext cx="180000" cy="11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AB99C9-8F36-4483-B8BC-ABD899C1D5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66716" y="5051505"/>
                  <a:ext cx="197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2236D8-15A9-40E1-BDB2-94C37CB0DDB2}"/>
                    </a:ext>
                  </a:extLst>
                </p14:cNvPr>
                <p14:cNvContentPartPr/>
                <p14:nvPr/>
              </p14:nvContentPartPr>
              <p14:xfrm>
                <a:off x="7327436" y="4833345"/>
                <a:ext cx="250560" cy="30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2236D8-15A9-40E1-BDB2-94C37CB0DDB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18796" y="4824345"/>
                  <a:ext cx="268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C43D1A-584E-4417-891D-2382477212A9}"/>
                    </a:ext>
                  </a:extLst>
                </p14:cNvPr>
                <p14:cNvContentPartPr/>
                <p14:nvPr/>
              </p14:nvContentPartPr>
              <p14:xfrm>
                <a:off x="7577996" y="4968705"/>
                <a:ext cx="406800" cy="37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C43D1A-584E-4417-891D-2382477212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68996" y="4960065"/>
                  <a:ext cx="424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CE4E9B-7576-4702-93A9-3E5F83A736B9}"/>
                    </a:ext>
                  </a:extLst>
                </p14:cNvPr>
                <p14:cNvContentPartPr/>
                <p14:nvPr/>
              </p14:nvContentPartPr>
              <p14:xfrm>
                <a:off x="8059676" y="4955745"/>
                <a:ext cx="161280" cy="128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CE4E9B-7576-4702-93A9-3E5F83A736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51036" y="4947105"/>
                  <a:ext cx="178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58E855-E460-40CF-A6E3-C4288B0CFABF}"/>
                    </a:ext>
                  </a:extLst>
                </p14:cNvPr>
                <p14:cNvContentPartPr/>
                <p14:nvPr/>
              </p14:nvContentPartPr>
              <p14:xfrm>
                <a:off x="8257676" y="4862505"/>
                <a:ext cx="148320" cy="21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58E855-E460-40CF-A6E3-C4288B0CFA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49036" y="4853505"/>
                  <a:ext cx="165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0696AA-84F5-402E-8CA9-B4242E570652}"/>
                    </a:ext>
                  </a:extLst>
                </p14:cNvPr>
                <p14:cNvContentPartPr/>
                <p14:nvPr/>
              </p14:nvContentPartPr>
              <p14:xfrm>
                <a:off x="8453876" y="4948905"/>
                <a:ext cx="11880" cy="32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0696AA-84F5-402E-8CA9-B4242E5706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45236" y="4939905"/>
                  <a:ext cx="29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CE25B11-E2FF-4F30-81CA-146F42793687}"/>
                    </a:ext>
                  </a:extLst>
                </p14:cNvPr>
                <p14:cNvContentPartPr/>
                <p14:nvPr/>
              </p14:nvContentPartPr>
              <p14:xfrm>
                <a:off x="8393756" y="4798065"/>
                <a:ext cx="206640" cy="54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CE25B11-E2FF-4F30-81CA-146F427936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85116" y="4789065"/>
                  <a:ext cx="22428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6E173D-B19E-4BC7-A33B-3671BEB9B6A7}"/>
                    </a:ext>
                  </a:extLst>
                </p14:cNvPr>
                <p14:cNvContentPartPr/>
                <p14:nvPr/>
              </p14:nvContentPartPr>
              <p14:xfrm>
                <a:off x="8813876" y="5090385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6E173D-B19E-4BC7-A33B-3671BEB9B6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05236" y="50817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7812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54262-E595-979D-C7CD-57E02B65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4" y="251952"/>
            <a:ext cx="8491029" cy="43632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5A6BFF-C633-47A6-9128-7FE06CB3A2F6}"/>
                  </a:ext>
                </a:extLst>
              </p14:cNvPr>
              <p14:cNvContentPartPr/>
              <p14:nvPr/>
            </p14:nvContentPartPr>
            <p14:xfrm>
              <a:off x="9407516" y="3599265"/>
              <a:ext cx="360" cy="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5A6BFF-C633-47A6-9128-7FE06CB3A2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8876" y="3590265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066856E-9027-4AB7-B311-6219E470B500}"/>
                  </a:ext>
                </a:extLst>
              </p14:cNvPr>
              <p14:cNvContentPartPr/>
              <p14:nvPr/>
            </p14:nvContentPartPr>
            <p14:xfrm>
              <a:off x="2988356" y="4777545"/>
              <a:ext cx="1231200" cy="228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066856E-9027-4AB7-B311-6219E470B5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9356" y="4768905"/>
                <a:ext cx="1248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586D21D-56A1-4FCA-AC55-2916A99D2BE0}"/>
                  </a:ext>
                </a:extLst>
              </p14:cNvPr>
              <p14:cNvContentPartPr/>
              <p14:nvPr/>
            </p14:nvContentPartPr>
            <p14:xfrm>
              <a:off x="3431516" y="4919385"/>
              <a:ext cx="280440" cy="236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586D21D-56A1-4FCA-AC55-2916A99D2B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2516" y="4910745"/>
                <a:ext cx="2980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34B8EF9-9DA7-432E-83ED-7DD0B7947369}"/>
                  </a:ext>
                </a:extLst>
              </p14:cNvPr>
              <p14:cNvContentPartPr/>
              <p14:nvPr/>
            </p14:nvContentPartPr>
            <p14:xfrm>
              <a:off x="4192916" y="4716705"/>
              <a:ext cx="936720" cy="16628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34B8EF9-9DA7-432E-83ED-7DD0B79473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4276" y="4708065"/>
                <a:ext cx="954360" cy="16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AAB9693-7C21-4099-9020-9AD33C65A9CF}"/>
                  </a:ext>
                </a:extLst>
              </p14:cNvPr>
              <p14:cNvContentPartPr/>
              <p14:nvPr/>
            </p14:nvContentPartPr>
            <p14:xfrm>
              <a:off x="2865956" y="5144745"/>
              <a:ext cx="1713600" cy="209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AAB9693-7C21-4099-9020-9AD33C65A9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56956" y="5135745"/>
                <a:ext cx="17312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7BBA743-FBA1-44A4-BE41-299EBA93B2CA}"/>
                  </a:ext>
                </a:extLst>
              </p14:cNvPr>
              <p14:cNvContentPartPr/>
              <p14:nvPr/>
            </p14:nvContentPartPr>
            <p14:xfrm>
              <a:off x="4638236" y="5110185"/>
              <a:ext cx="134280" cy="1807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7BBA743-FBA1-44A4-BE41-299EBA93B2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29596" y="5101185"/>
                <a:ext cx="151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1B305C7-B579-49B5-9172-7F3AB95D1346}"/>
                  </a:ext>
                </a:extLst>
              </p14:cNvPr>
              <p14:cNvContentPartPr/>
              <p14:nvPr/>
            </p14:nvContentPartPr>
            <p14:xfrm>
              <a:off x="4579556" y="5043225"/>
              <a:ext cx="162360" cy="19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1B305C7-B579-49B5-9172-7F3AB95D13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70916" y="5034225"/>
                <a:ext cx="180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51E14A3-207A-4F46-9D7B-F4C2FF93355D}"/>
                  </a:ext>
                </a:extLst>
              </p14:cNvPr>
              <p14:cNvContentPartPr/>
              <p14:nvPr/>
            </p14:nvContentPartPr>
            <p14:xfrm>
              <a:off x="4706996" y="4993905"/>
              <a:ext cx="69120" cy="1069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51E14A3-207A-4F46-9D7B-F4C2FF9335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98356" y="4985265"/>
                <a:ext cx="867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BA2A7B4-27CB-4231-AED3-17EDFCA9DA11}"/>
                  </a:ext>
                </a:extLst>
              </p14:cNvPr>
              <p14:cNvContentPartPr/>
              <p14:nvPr/>
            </p14:nvContentPartPr>
            <p14:xfrm>
              <a:off x="1807196" y="5172465"/>
              <a:ext cx="817200" cy="160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BA2A7B4-27CB-4231-AED3-17EDFCA9DA1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98196" y="5163825"/>
                <a:ext cx="83484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1802BC3-0365-4944-8200-3286C8E2337A}"/>
              </a:ext>
            </a:extLst>
          </p:cNvPr>
          <p:cNvGrpSpPr/>
          <p:nvPr/>
        </p:nvGrpSpPr>
        <p:grpSpPr>
          <a:xfrm>
            <a:off x="206996" y="4814985"/>
            <a:ext cx="2874240" cy="1738800"/>
            <a:chOff x="206996" y="4814985"/>
            <a:chExt cx="2874240" cy="173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D97EB49-089A-42F4-8542-197710803F0B}"/>
                    </a:ext>
                  </a:extLst>
                </p14:cNvPr>
                <p14:cNvContentPartPr/>
                <p14:nvPr/>
              </p14:nvContentPartPr>
              <p14:xfrm>
                <a:off x="2140196" y="4814985"/>
                <a:ext cx="941040" cy="1738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D97EB49-089A-42F4-8542-197710803F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31196" y="4806345"/>
                  <a:ext cx="958680" cy="17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8223F2-37A7-4F61-9137-D8188533AB0C}"/>
                    </a:ext>
                  </a:extLst>
                </p14:cNvPr>
                <p14:cNvContentPartPr/>
                <p14:nvPr/>
              </p14:nvContentPartPr>
              <p14:xfrm>
                <a:off x="1919156" y="6202425"/>
                <a:ext cx="158400" cy="222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8223F2-37A7-4F61-9137-D8188533AB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10516" y="6193785"/>
                  <a:ext cx="176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AA21DAA-DA5C-4BF2-A0A8-A733E8924D8C}"/>
                    </a:ext>
                  </a:extLst>
                </p14:cNvPr>
                <p14:cNvContentPartPr/>
                <p14:nvPr/>
              </p14:nvContentPartPr>
              <p14:xfrm>
                <a:off x="2431076" y="5012625"/>
                <a:ext cx="407160" cy="664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AA21DAA-DA5C-4BF2-A0A8-A733E8924D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22076" y="5003985"/>
                  <a:ext cx="42480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06F5361-490C-43ED-95D7-3E167A90A87C}"/>
                    </a:ext>
                  </a:extLst>
                </p14:cNvPr>
                <p14:cNvContentPartPr/>
                <p14:nvPr/>
              </p14:nvContentPartPr>
              <p14:xfrm>
                <a:off x="2460956" y="5043225"/>
                <a:ext cx="188280" cy="205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06F5361-490C-43ED-95D7-3E167A90A8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52316" y="5034585"/>
                  <a:ext cx="205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860C6D2-C525-4D42-95BE-3F6E62C917B5}"/>
                    </a:ext>
                  </a:extLst>
                </p14:cNvPr>
                <p14:cNvContentPartPr/>
                <p14:nvPr/>
              </p14:nvContentPartPr>
              <p14:xfrm>
                <a:off x="2450516" y="5071305"/>
                <a:ext cx="208080" cy="298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860C6D2-C525-4D42-95BE-3F6E62C917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41516" y="5062665"/>
                  <a:ext cx="2257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B9370E6-AF1B-412B-AD74-67E9AA802BF1}"/>
                    </a:ext>
                  </a:extLst>
                </p14:cNvPr>
                <p14:cNvContentPartPr/>
                <p14:nvPr/>
              </p14:nvContentPartPr>
              <p14:xfrm>
                <a:off x="2444756" y="5109105"/>
                <a:ext cx="251640" cy="376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B9370E6-AF1B-412B-AD74-67E9AA802B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36116" y="5100465"/>
                  <a:ext cx="2692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AEAAC5B-5089-43D3-8E87-1DB0696E7199}"/>
                    </a:ext>
                  </a:extLst>
                </p14:cNvPr>
                <p14:cNvContentPartPr/>
                <p14:nvPr/>
              </p14:nvContentPartPr>
              <p14:xfrm>
                <a:off x="2488316" y="5165625"/>
                <a:ext cx="264600" cy="354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AEAAC5B-5089-43D3-8E87-1DB0696E71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79676" y="5156985"/>
                  <a:ext cx="282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39C4DF-EC1E-4747-BE97-B2AD9D431724}"/>
                    </a:ext>
                  </a:extLst>
                </p14:cNvPr>
                <p14:cNvContentPartPr/>
                <p14:nvPr/>
              </p14:nvContentPartPr>
              <p14:xfrm>
                <a:off x="2588036" y="5307105"/>
                <a:ext cx="174240" cy="291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39C4DF-EC1E-4747-BE97-B2AD9D43172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79396" y="5298105"/>
                  <a:ext cx="191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B8AF87B-E226-473F-8797-457C9D54D3F6}"/>
                    </a:ext>
                  </a:extLst>
                </p14:cNvPr>
                <p14:cNvContentPartPr/>
                <p14:nvPr/>
              </p14:nvContentPartPr>
              <p14:xfrm>
                <a:off x="2665076" y="5420145"/>
                <a:ext cx="144720" cy="217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B8AF87B-E226-473F-8797-457C9D54D3F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56076" y="5411145"/>
                  <a:ext cx="162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B8E0EE2-CF14-47D3-8829-705B9D9E7622}"/>
                    </a:ext>
                  </a:extLst>
                </p14:cNvPr>
                <p14:cNvContentPartPr/>
                <p14:nvPr/>
              </p14:nvContentPartPr>
              <p14:xfrm>
                <a:off x="404636" y="5254545"/>
                <a:ext cx="101880" cy="136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B8E0EE2-CF14-47D3-8829-705B9D9E76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5996" y="5245905"/>
                  <a:ext cx="119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A6CF5CC-F4F3-4C93-A50C-E45FE5976AE5}"/>
                    </a:ext>
                  </a:extLst>
                </p14:cNvPr>
                <p14:cNvContentPartPr/>
                <p14:nvPr/>
              </p14:nvContentPartPr>
              <p14:xfrm>
                <a:off x="565556" y="5326185"/>
                <a:ext cx="360" cy="97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A6CF5CC-F4F3-4C93-A50C-E45FE5976AE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6556" y="5317185"/>
                  <a:ext cx="1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9085991-9BD0-4BA0-8FA5-07F89A37DC62}"/>
                    </a:ext>
                  </a:extLst>
                </p14:cNvPr>
                <p14:cNvContentPartPr/>
                <p14:nvPr/>
              </p14:nvContentPartPr>
              <p14:xfrm>
                <a:off x="632516" y="5307105"/>
                <a:ext cx="46440" cy="113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9085991-9BD0-4BA0-8FA5-07F89A37DC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3876" y="5298105"/>
                  <a:ext cx="64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AA6A130-D3FA-450C-BF11-83D755E64BD8}"/>
                    </a:ext>
                  </a:extLst>
                </p14:cNvPr>
                <p14:cNvContentPartPr/>
                <p14:nvPr/>
              </p14:nvContentPartPr>
              <p14:xfrm>
                <a:off x="744476" y="5316825"/>
                <a:ext cx="141840" cy="1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AA6A130-D3FA-450C-BF11-83D755E64BD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5836" y="5307825"/>
                  <a:ext cx="159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655A5DF-5310-40DF-B1EF-D9D86F4C563A}"/>
                    </a:ext>
                  </a:extLst>
                </p14:cNvPr>
                <p14:cNvContentPartPr/>
                <p14:nvPr/>
              </p14:nvContentPartPr>
              <p14:xfrm>
                <a:off x="876236" y="5310705"/>
                <a:ext cx="50400" cy="6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655A5DF-5310-40DF-B1EF-D9D86F4C56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7596" y="5302065"/>
                  <a:ext cx="68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71C123-AD05-454B-AF39-1F2505A84B42}"/>
                    </a:ext>
                  </a:extLst>
                </p14:cNvPr>
                <p14:cNvContentPartPr/>
                <p14:nvPr/>
              </p14:nvContentPartPr>
              <p14:xfrm>
                <a:off x="1055876" y="5188665"/>
                <a:ext cx="122040" cy="164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71C123-AD05-454B-AF39-1F2505A84B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6876" y="5179665"/>
                  <a:ext cx="139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39EFEB7-AE65-4947-BE91-1EE6A20D5111}"/>
                    </a:ext>
                  </a:extLst>
                </p14:cNvPr>
                <p14:cNvContentPartPr/>
                <p14:nvPr/>
              </p14:nvContentPartPr>
              <p14:xfrm>
                <a:off x="1262876" y="5225745"/>
                <a:ext cx="330840" cy="97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39EFEB7-AE65-4947-BE91-1EE6A20D511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54236" y="5217105"/>
                  <a:ext cx="348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676149-37A7-4E56-9C04-9751A88D36FF}"/>
                    </a:ext>
                  </a:extLst>
                </p14:cNvPr>
                <p14:cNvContentPartPr/>
                <p14:nvPr/>
              </p14:nvContentPartPr>
              <p14:xfrm>
                <a:off x="1531076" y="5788065"/>
                <a:ext cx="863640" cy="179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676149-37A7-4E56-9C04-9751A88D36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22076" y="5779065"/>
                  <a:ext cx="881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611AAD4-45FB-42C3-B2A0-EC39BA1D7D11}"/>
                    </a:ext>
                  </a:extLst>
                </p14:cNvPr>
                <p14:cNvContentPartPr/>
                <p14:nvPr/>
              </p14:nvContentPartPr>
              <p14:xfrm>
                <a:off x="2291756" y="5874825"/>
                <a:ext cx="160920" cy="157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611AAD4-45FB-42C3-B2A0-EC39BA1D7D1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83116" y="5866185"/>
                  <a:ext cx="178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6152E3-CD1A-4270-8304-B7E7FDD5DDB6}"/>
                    </a:ext>
                  </a:extLst>
                </p14:cNvPr>
                <p14:cNvContentPartPr/>
                <p14:nvPr/>
              </p14:nvContentPartPr>
              <p14:xfrm>
                <a:off x="2377076" y="5970585"/>
                <a:ext cx="36360" cy="17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6152E3-CD1A-4270-8304-B7E7FDD5DD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68436" y="5961585"/>
                  <a:ext cx="54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A40771-9A1A-4708-8335-24CC7B536D48}"/>
                    </a:ext>
                  </a:extLst>
                </p14:cNvPr>
                <p14:cNvContentPartPr/>
                <p14:nvPr/>
              </p14:nvContentPartPr>
              <p14:xfrm>
                <a:off x="206996" y="5863305"/>
                <a:ext cx="111960" cy="172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A40771-9A1A-4708-8335-24CC7B536D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7996" y="5854305"/>
                  <a:ext cx="129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1414232-1683-4A4D-A1C6-D1791586CFDC}"/>
                    </a:ext>
                  </a:extLst>
                </p14:cNvPr>
                <p14:cNvContentPartPr/>
                <p14:nvPr/>
              </p14:nvContentPartPr>
              <p14:xfrm>
                <a:off x="365396" y="5957625"/>
                <a:ext cx="40320" cy="124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1414232-1683-4A4D-A1C6-D1791586CFD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6396" y="5948985"/>
                  <a:ext cx="57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B3B618E-2053-4398-8515-89D56FF1DEAC}"/>
                    </a:ext>
                  </a:extLst>
                </p14:cNvPr>
                <p14:cNvContentPartPr/>
                <p14:nvPr/>
              </p14:nvContentPartPr>
              <p14:xfrm>
                <a:off x="501476" y="5891745"/>
                <a:ext cx="7560" cy="109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B3B618E-2053-4398-8515-89D56FF1DEA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2836" y="5882745"/>
                  <a:ext cx="25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8D8E86-E215-476E-9DA7-36D63E7384AE}"/>
                    </a:ext>
                  </a:extLst>
                </p14:cNvPr>
                <p14:cNvContentPartPr/>
                <p14:nvPr/>
              </p14:nvContentPartPr>
              <p14:xfrm>
                <a:off x="603356" y="5874825"/>
                <a:ext cx="137520" cy="36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8D8E86-E215-476E-9DA7-36D63E7384A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4716" y="5865825"/>
                  <a:ext cx="155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BBC67BF-0DCF-4C6C-B1AF-53BF2FE737A3}"/>
                    </a:ext>
                  </a:extLst>
                </p14:cNvPr>
                <p14:cNvContentPartPr/>
                <p14:nvPr/>
              </p14:nvContentPartPr>
              <p14:xfrm>
                <a:off x="819716" y="5863305"/>
                <a:ext cx="360" cy="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BBC67BF-0DCF-4C6C-B1AF-53BF2FE737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1076" y="5854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CE1BA17-95D3-4B8A-AE4A-7C3266E86025}"/>
                    </a:ext>
                  </a:extLst>
                </p14:cNvPr>
                <p14:cNvContentPartPr/>
                <p14:nvPr/>
              </p14:nvContentPartPr>
              <p14:xfrm>
                <a:off x="895316" y="5778705"/>
                <a:ext cx="83520" cy="132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CE1BA17-95D3-4B8A-AE4A-7C3266E8602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6316" y="5769705"/>
                  <a:ext cx="101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3180F2D-C925-4FC3-8604-0124A161CD24}"/>
                    </a:ext>
                  </a:extLst>
                </p14:cNvPr>
                <p14:cNvContentPartPr/>
                <p14:nvPr/>
              </p14:nvContentPartPr>
              <p14:xfrm>
                <a:off x="1008716" y="5819025"/>
                <a:ext cx="161280" cy="86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3180F2D-C925-4FC3-8604-0124A161CD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9716" y="5810025"/>
                  <a:ext cx="178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3835658-6539-4C9E-94A8-3C49F729A607}"/>
                    </a:ext>
                  </a:extLst>
                </p14:cNvPr>
                <p14:cNvContentPartPr/>
                <p14:nvPr/>
              </p14:nvContentPartPr>
              <p14:xfrm>
                <a:off x="1266116" y="5769345"/>
                <a:ext cx="35280" cy="114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3835658-6539-4C9E-94A8-3C49F729A6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57116" y="5760345"/>
                  <a:ext cx="52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7078BAC-6068-45F0-BB35-1F5E0647CE86}"/>
                    </a:ext>
                  </a:extLst>
                </p14:cNvPr>
                <p14:cNvContentPartPr/>
                <p14:nvPr/>
              </p14:nvContentPartPr>
              <p14:xfrm>
                <a:off x="1412276" y="5619225"/>
                <a:ext cx="69480" cy="129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7078BAC-6068-45F0-BB35-1F5E0647CE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03276" y="5610585"/>
                  <a:ext cx="87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07F6CCC-2397-4030-A073-5483C8172812}"/>
                    </a:ext>
                  </a:extLst>
                </p14:cNvPr>
                <p14:cNvContentPartPr/>
                <p14:nvPr/>
              </p14:nvContentPartPr>
              <p14:xfrm>
                <a:off x="1555196" y="5674665"/>
                <a:ext cx="360" cy="91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07F6CCC-2397-4030-A073-5483C817281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46196" y="5666025"/>
                  <a:ext cx="18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8253196-62A8-42CA-8F45-A3B15D5CDE5A}"/>
                    </a:ext>
                  </a:extLst>
                </p14:cNvPr>
                <p14:cNvContentPartPr/>
                <p14:nvPr/>
              </p14:nvContentPartPr>
              <p14:xfrm>
                <a:off x="1640156" y="5665305"/>
                <a:ext cx="10080" cy="44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8253196-62A8-42CA-8F45-A3B15D5CDE5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31516" y="5656665"/>
                  <a:ext cx="27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421CCB8-F5DE-4FFB-A1C5-3731C1B85DFD}"/>
                    </a:ext>
                  </a:extLst>
                </p14:cNvPr>
                <p14:cNvContentPartPr/>
                <p14:nvPr/>
              </p14:nvContentPartPr>
              <p14:xfrm>
                <a:off x="1734476" y="5646225"/>
                <a:ext cx="255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421CCB8-F5DE-4FFB-A1C5-3731C1B85DF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25836" y="5637585"/>
                  <a:ext cx="43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7EE75A3-529C-4B56-B23A-4364EB5694D2}"/>
                    </a:ext>
                  </a:extLst>
                </p14:cNvPr>
                <p14:cNvContentPartPr/>
                <p14:nvPr/>
              </p14:nvContentPartPr>
              <p14:xfrm>
                <a:off x="1837796" y="5618145"/>
                <a:ext cx="94680" cy="19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7EE75A3-529C-4B56-B23A-4364EB5694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29156" y="5609505"/>
                  <a:ext cx="112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0BB3182-3480-422E-9933-CF8073FDC8C3}"/>
                    </a:ext>
                  </a:extLst>
                </p14:cNvPr>
                <p14:cNvContentPartPr/>
                <p14:nvPr/>
              </p14:nvContentPartPr>
              <p14:xfrm>
                <a:off x="1875596" y="5532465"/>
                <a:ext cx="86040" cy="120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0BB3182-3480-422E-9933-CF8073FDC8C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866956" y="5523465"/>
                  <a:ext cx="103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C054297-E415-4ECA-BAF1-ADE2C4FF784C}"/>
                    </a:ext>
                  </a:extLst>
                </p14:cNvPr>
                <p14:cNvContentPartPr/>
                <p14:nvPr/>
              </p14:nvContentPartPr>
              <p14:xfrm>
                <a:off x="1970276" y="5580345"/>
                <a:ext cx="110880" cy="62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C054297-E415-4ECA-BAF1-ADE2C4FF784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61276" y="5571705"/>
                  <a:ext cx="1285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49DDF78-B940-43CF-98AB-B3B7F81CA34A}"/>
              </a:ext>
            </a:extLst>
          </p:cNvPr>
          <p:cNvGrpSpPr/>
          <p:nvPr/>
        </p:nvGrpSpPr>
        <p:grpSpPr>
          <a:xfrm>
            <a:off x="6004076" y="4774305"/>
            <a:ext cx="2970000" cy="392040"/>
            <a:chOff x="6004076" y="4774305"/>
            <a:chExt cx="297000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526B7D3-3EDC-427C-93E5-0D7344B1175C}"/>
                    </a:ext>
                  </a:extLst>
                </p14:cNvPr>
                <p14:cNvContentPartPr/>
                <p14:nvPr/>
              </p14:nvContentPartPr>
              <p14:xfrm>
                <a:off x="6004076" y="4803105"/>
                <a:ext cx="231840" cy="220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526B7D3-3EDC-427C-93E5-0D7344B1175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95076" y="4794105"/>
                  <a:ext cx="249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4B2C66D-3DD0-4027-AB26-35C790C0B3CD}"/>
                    </a:ext>
                  </a:extLst>
                </p14:cNvPr>
                <p14:cNvContentPartPr/>
                <p14:nvPr/>
              </p14:nvContentPartPr>
              <p14:xfrm>
                <a:off x="6089396" y="4786905"/>
                <a:ext cx="224640" cy="232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4B2C66D-3DD0-4027-AB26-35C790C0B3C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80756" y="4777905"/>
                  <a:ext cx="242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AF0A28B-B36B-491F-A713-83598A978E6D}"/>
                    </a:ext>
                  </a:extLst>
                </p14:cNvPr>
                <p14:cNvContentPartPr/>
                <p14:nvPr/>
              </p14:nvContentPartPr>
              <p14:xfrm>
                <a:off x="6353636" y="4842705"/>
                <a:ext cx="67320" cy="115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AF0A28B-B36B-491F-A713-83598A978E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44996" y="4834065"/>
                  <a:ext cx="84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CE2F542-64A6-4F62-961D-DB0C6D0BDC10}"/>
                    </a:ext>
                  </a:extLst>
                </p14:cNvPr>
                <p14:cNvContentPartPr/>
                <p14:nvPr/>
              </p14:nvContentPartPr>
              <p14:xfrm>
                <a:off x="6466316" y="4826505"/>
                <a:ext cx="190080" cy="171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CE2F542-64A6-4F62-961D-DB0C6D0BDC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57676" y="4817505"/>
                  <a:ext cx="207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8F30894-570E-455D-9B2F-228E7A715C72}"/>
                    </a:ext>
                  </a:extLst>
                </p14:cNvPr>
                <p14:cNvContentPartPr/>
                <p14:nvPr/>
              </p14:nvContentPartPr>
              <p14:xfrm>
                <a:off x="6729116" y="4810665"/>
                <a:ext cx="11160" cy="39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8F30894-570E-455D-9B2F-228E7A715C7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20476" y="4801665"/>
                  <a:ext cx="28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E122BF1-F04C-4B1D-A4DA-06564CBA0FE5}"/>
                    </a:ext>
                  </a:extLst>
                </p14:cNvPr>
                <p14:cNvContentPartPr/>
                <p14:nvPr/>
              </p14:nvContentPartPr>
              <p14:xfrm>
                <a:off x="6724796" y="4975185"/>
                <a:ext cx="21600" cy="19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E122BF1-F04C-4B1D-A4DA-06564CBA0FE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16156" y="4966185"/>
                  <a:ext cx="39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51180B7-137B-42AB-A55D-4EDA3471F930}"/>
                    </a:ext>
                  </a:extLst>
                </p14:cNvPr>
                <p14:cNvContentPartPr/>
                <p14:nvPr/>
              </p14:nvContentPartPr>
              <p14:xfrm>
                <a:off x="6221516" y="5090385"/>
                <a:ext cx="372240" cy="28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51180B7-137B-42AB-A55D-4EDA3471F93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212876" y="5081745"/>
                  <a:ext cx="38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55D2F21-7DF5-471B-BE9F-6472279F84EF}"/>
                    </a:ext>
                  </a:extLst>
                </p14:cNvPr>
                <p14:cNvContentPartPr/>
                <p14:nvPr/>
              </p14:nvContentPartPr>
              <p14:xfrm>
                <a:off x="6276596" y="5140785"/>
                <a:ext cx="325440" cy="25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55D2F21-7DF5-471B-BE9F-6472279F84E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267596" y="5131785"/>
                  <a:ext cx="343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1097F52-8BF9-4959-99FF-DEA7483CBD99}"/>
                    </a:ext>
                  </a:extLst>
                </p14:cNvPr>
                <p14:cNvContentPartPr/>
                <p14:nvPr/>
              </p14:nvContentPartPr>
              <p14:xfrm>
                <a:off x="6944396" y="4800945"/>
                <a:ext cx="266040" cy="265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1097F52-8BF9-4959-99FF-DEA7483CBD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35396" y="4792305"/>
                  <a:ext cx="283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9BDF279-E6C5-4DAA-B11C-B93EFF9ACECB}"/>
                    </a:ext>
                  </a:extLst>
                </p14:cNvPr>
                <p14:cNvContentPartPr/>
                <p14:nvPr/>
              </p14:nvContentPartPr>
              <p14:xfrm>
                <a:off x="6905156" y="4797345"/>
                <a:ext cx="276480" cy="19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9BDF279-E6C5-4DAA-B11C-B93EFF9ACEC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96156" y="4788705"/>
                  <a:ext cx="294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056EAFD-F44C-4BD3-A45E-6BEC37A1E22A}"/>
                    </a:ext>
                  </a:extLst>
                </p14:cNvPr>
                <p14:cNvContentPartPr/>
                <p14:nvPr/>
              </p14:nvContentPartPr>
              <p14:xfrm>
                <a:off x="7333196" y="4774305"/>
                <a:ext cx="227880" cy="213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056EAFD-F44C-4BD3-A45E-6BEC37A1E22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24556" y="4765665"/>
                  <a:ext cx="245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90F563-4AB9-4251-99C3-38B378106038}"/>
                    </a:ext>
                  </a:extLst>
                </p14:cNvPr>
                <p14:cNvContentPartPr/>
                <p14:nvPr/>
              </p14:nvContentPartPr>
              <p14:xfrm>
                <a:off x="7589156" y="4855305"/>
                <a:ext cx="196920" cy="10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90F563-4AB9-4251-99C3-38B37810603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80516" y="4846665"/>
                  <a:ext cx="214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9F5CD41-A3A5-49AA-B13E-2612FE450270}"/>
                    </a:ext>
                  </a:extLst>
                </p14:cNvPr>
                <p14:cNvContentPartPr/>
                <p14:nvPr/>
              </p14:nvContentPartPr>
              <p14:xfrm>
                <a:off x="7965356" y="4799145"/>
                <a:ext cx="304560" cy="179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9F5CD41-A3A5-49AA-B13E-2612FE45027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56716" y="4790505"/>
                  <a:ext cx="322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99D3BD-6360-4CAB-9F65-2FC0298667DC}"/>
                    </a:ext>
                  </a:extLst>
                </p14:cNvPr>
                <p14:cNvContentPartPr/>
                <p14:nvPr/>
              </p14:nvContentPartPr>
              <p14:xfrm>
                <a:off x="8248316" y="4871505"/>
                <a:ext cx="127080" cy="49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99D3BD-6360-4CAB-9F65-2FC0298667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39676" y="4862865"/>
                  <a:ext cx="144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5BC800A-A673-4289-B5CD-C8182EA6F713}"/>
                    </a:ext>
                  </a:extLst>
                </p14:cNvPr>
                <p14:cNvContentPartPr/>
                <p14:nvPr/>
              </p14:nvContentPartPr>
              <p14:xfrm>
                <a:off x="8465396" y="4834065"/>
                <a:ext cx="508680" cy="147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5BC800A-A673-4289-B5CD-C8182EA6F71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456396" y="4825065"/>
                  <a:ext cx="5263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70CBF45-D365-4AB5-8808-264011C9AC09}"/>
              </a:ext>
            </a:extLst>
          </p:cNvPr>
          <p:cNvGrpSpPr/>
          <p:nvPr/>
        </p:nvGrpSpPr>
        <p:grpSpPr>
          <a:xfrm>
            <a:off x="6861236" y="5189385"/>
            <a:ext cx="1594440" cy="433800"/>
            <a:chOff x="6861236" y="5189385"/>
            <a:chExt cx="159444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8AE4791-88D3-4549-AF38-7B4BA30E68AA}"/>
                    </a:ext>
                  </a:extLst>
                </p14:cNvPr>
                <p14:cNvContentPartPr/>
                <p14:nvPr/>
              </p14:nvContentPartPr>
              <p14:xfrm>
                <a:off x="6861236" y="5189385"/>
                <a:ext cx="541440" cy="433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8AE4791-88D3-4549-AF38-7B4BA30E68A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852236" y="5180385"/>
                  <a:ext cx="5590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6EB080B-5130-4047-8566-1B7D62590625}"/>
                    </a:ext>
                  </a:extLst>
                </p14:cNvPr>
                <p14:cNvContentPartPr/>
                <p14:nvPr/>
              </p14:nvContentPartPr>
              <p14:xfrm>
                <a:off x="7588436" y="5252385"/>
                <a:ext cx="487440" cy="207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6EB080B-5130-4047-8566-1B7D6259062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79796" y="5243745"/>
                  <a:ext cx="505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FAC199C-7709-432C-B0E8-BE0A5B1A892C}"/>
                    </a:ext>
                  </a:extLst>
                </p14:cNvPr>
                <p14:cNvContentPartPr/>
                <p14:nvPr/>
              </p14:nvContentPartPr>
              <p14:xfrm>
                <a:off x="8182436" y="5230065"/>
                <a:ext cx="153360" cy="209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FAC199C-7709-432C-B0E8-BE0A5B1A89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73796" y="5221425"/>
                  <a:ext cx="171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3B552C1-46D7-4FC8-96A3-7B7AF9DD223F}"/>
                    </a:ext>
                  </a:extLst>
                </p14:cNvPr>
                <p14:cNvContentPartPr/>
                <p14:nvPr/>
              </p14:nvContentPartPr>
              <p14:xfrm>
                <a:off x="8453876" y="5392065"/>
                <a:ext cx="1800" cy="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3B552C1-46D7-4FC8-96A3-7B7AF9DD223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45236" y="538306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65EEFCA-9D47-42D2-B1F2-F8BB4BB3D02F}"/>
              </a:ext>
            </a:extLst>
          </p:cNvPr>
          <p:cNvGrpSpPr/>
          <p:nvPr/>
        </p:nvGrpSpPr>
        <p:grpSpPr>
          <a:xfrm>
            <a:off x="6333476" y="5654145"/>
            <a:ext cx="2405160" cy="421920"/>
            <a:chOff x="6333476" y="5654145"/>
            <a:chExt cx="240516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BCABD41-25A5-4D20-BA66-CFA799E79E77}"/>
                    </a:ext>
                  </a:extLst>
                </p14:cNvPr>
                <p14:cNvContentPartPr/>
                <p14:nvPr/>
              </p14:nvContentPartPr>
              <p14:xfrm>
                <a:off x="6333476" y="5677545"/>
                <a:ext cx="143280" cy="247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BCABD41-25A5-4D20-BA66-CFA799E79E7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24476" y="5668905"/>
                  <a:ext cx="160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D2B9D69-03A5-48F8-B78A-FC80501A2470}"/>
                    </a:ext>
                  </a:extLst>
                </p14:cNvPr>
                <p14:cNvContentPartPr/>
                <p14:nvPr/>
              </p14:nvContentPartPr>
              <p14:xfrm>
                <a:off x="6523196" y="5686905"/>
                <a:ext cx="271080" cy="141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D2B9D69-03A5-48F8-B78A-FC80501A247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14196" y="5678265"/>
                  <a:ext cx="288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12AB822-BEB1-4E1C-A7E1-47EE3531EC80}"/>
                    </a:ext>
                  </a:extLst>
                </p14:cNvPr>
                <p14:cNvContentPartPr/>
                <p14:nvPr/>
              </p14:nvContentPartPr>
              <p14:xfrm>
                <a:off x="6891116" y="5660265"/>
                <a:ext cx="173880" cy="204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12AB822-BEB1-4E1C-A7E1-47EE3531EC8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82116" y="5651265"/>
                  <a:ext cx="191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499FB74-CDBC-47CE-9AA5-A098BCC4299A}"/>
                    </a:ext>
                  </a:extLst>
                </p14:cNvPr>
                <p14:cNvContentPartPr/>
                <p14:nvPr/>
              </p14:nvContentPartPr>
              <p14:xfrm>
                <a:off x="7211156" y="5778705"/>
                <a:ext cx="360" cy="114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499FB74-CDBC-47CE-9AA5-A098BCC429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02516" y="5769705"/>
                  <a:ext cx="18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2552C65-BFFC-4B12-A77E-BCEBB0B1C41B}"/>
                    </a:ext>
                  </a:extLst>
                </p14:cNvPr>
                <p14:cNvContentPartPr/>
                <p14:nvPr/>
              </p14:nvContentPartPr>
              <p14:xfrm>
                <a:off x="7211156" y="5656305"/>
                <a:ext cx="4320" cy="114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2552C65-BFFC-4B12-A77E-BCEBB0B1C41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02516" y="5647305"/>
                  <a:ext cx="2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FDB2A8B-201C-46A5-85AF-CF229D06C494}"/>
                    </a:ext>
                  </a:extLst>
                </p14:cNvPr>
                <p14:cNvContentPartPr/>
                <p14:nvPr/>
              </p14:nvContentPartPr>
              <p14:xfrm>
                <a:off x="7257956" y="5778705"/>
                <a:ext cx="57600" cy="78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FDB2A8B-201C-46A5-85AF-CF229D06C49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49316" y="5770065"/>
                  <a:ext cx="75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835BAAF-E67F-468F-AD9E-1BB371510F7C}"/>
                    </a:ext>
                  </a:extLst>
                </p14:cNvPr>
                <p14:cNvContentPartPr/>
                <p14:nvPr/>
              </p14:nvContentPartPr>
              <p14:xfrm>
                <a:off x="7436156" y="5745225"/>
                <a:ext cx="148320" cy="93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835BAAF-E67F-468F-AD9E-1BB371510F7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27156" y="5736225"/>
                  <a:ext cx="165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488CA03-54C6-42E9-8207-FA9AA5EF59ED}"/>
                    </a:ext>
                  </a:extLst>
                </p14:cNvPr>
                <p14:cNvContentPartPr/>
                <p14:nvPr/>
              </p14:nvContentPartPr>
              <p14:xfrm>
                <a:off x="7682036" y="5740905"/>
                <a:ext cx="19800" cy="317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488CA03-54C6-42E9-8207-FA9AA5EF59E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73036" y="5731905"/>
                  <a:ext cx="374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5F0E3B-48F8-44EF-81B3-F5CCDA6924DF}"/>
                    </a:ext>
                  </a:extLst>
                </p14:cNvPr>
                <p14:cNvContentPartPr/>
                <p14:nvPr/>
              </p14:nvContentPartPr>
              <p14:xfrm>
                <a:off x="7646396" y="5725785"/>
                <a:ext cx="149040" cy="131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5F0E3B-48F8-44EF-81B3-F5CCDA6924D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37756" y="5716785"/>
                  <a:ext cx="166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BEE89FC-3AAA-477F-86A7-B5DE8EBC8E8F}"/>
                    </a:ext>
                  </a:extLst>
                </p14:cNvPr>
                <p14:cNvContentPartPr/>
                <p14:nvPr/>
              </p14:nvContentPartPr>
              <p14:xfrm>
                <a:off x="7795796" y="5678985"/>
                <a:ext cx="404640" cy="183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BEE89FC-3AAA-477F-86A7-B5DE8EBC8E8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787156" y="5670345"/>
                  <a:ext cx="422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0CA7BCF-A06D-4FC9-B2B8-21CE71649556}"/>
                    </a:ext>
                  </a:extLst>
                </p14:cNvPr>
                <p14:cNvContentPartPr/>
                <p14:nvPr/>
              </p14:nvContentPartPr>
              <p14:xfrm>
                <a:off x="8294036" y="5698425"/>
                <a:ext cx="203760" cy="377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0CA7BCF-A06D-4FC9-B2B8-21CE7164955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85036" y="5689785"/>
                  <a:ext cx="221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3FC58F7-7014-4C07-9E1A-5F3AECD454B4}"/>
                    </a:ext>
                  </a:extLst>
                </p14:cNvPr>
                <p14:cNvContentPartPr/>
                <p14:nvPr/>
              </p14:nvContentPartPr>
              <p14:xfrm>
                <a:off x="8531276" y="5654145"/>
                <a:ext cx="158040" cy="199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3FC58F7-7014-4C07-9E1A-5F3AECD454B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522276" y="5645505"/>
                  <a:ext cx="175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431C09A-E09F-4A38-B8EB-64B4F28612E9}"/>
                    </a:ext>
                  </a:extLst>
                </p14:cNvPr>
                <p14:cNvContentPartPr/>
                <p14:nvPr/>
              </p14:nvContentPartPr>
              <p14:xfrm>
                <a:off x="8736836" y="5778705"/>
                <a:ext cx="1800" cy="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431C09A-E09F-4A38-B8EB-64B4F28612E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727836" y="5769705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0791695-17C1-4DF4-B556-96CDB2EBAD6A}"/>
                  </a:ext>
                </a:extLst>
              </p14:cNvPr>
              <p14:cNvContentPartPr/>
              <p14:nvPr/>
            </p14:nvContentPartPr>
            <p14:xfrm>
              <a:off x="6362636" y="5994705"/>
              <a:ext cx="526680" cy="1152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0791695-17C1-4DF4-B556-96CDB2EBAD6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353996" y="5986065"/>
                <a:ext cx="54432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10DF4B6-9C32-46F6-AE79-7A50CF81E0DD}"/>
              </a:ext>
            </a:extLst>
          </p:cNvPr>
          <p:cNvGrpSpPr/>
          <p:nvPr/>
        </p:nvGrpSpPr>
        <p:grpSpPr>
          <a:xfrm>
            <a:off x="5041436" y="5581425"/>
            <a:ext cx="4011840" cy="1306800"/>
            <a:chOff x="5041436" y="5581425"/>
            <a:chExt cx="4011840" cy="13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983699B-A5C0-45B7-B9CD-982E55EA1A6A}"/>
                    </a:ext>
                  </a:extLst>
                </p14:cNvPr>
                <p14:cNvContentPartPr/>
                <p14:nvPr/>
              </p14:nvContentPartPr>
              <p14:xfrm>
                <a:off x="5633996" y="5581425"/>
                <a:ext cx="456120" cy="293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983699B-A5C0-45B7-B9CD-982E55EA1A6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25356" y="5572425"/>
                  <a:ext cx="473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1F67781-2CB5-4092-A4BA-072D3FB8EA9D}"/>
                    </a:ext>
                  </a:extLst>
                </p14:cNvPr>
                <p14:cNvContentPartPr/>
                <p14:nvPr/>
              </p14:nvContentPartPr>
              <p14:xfrm>
                <a:off x="5504396" y="6061305"/>
                <a:ext cx="20160" cy="115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1F67781-2CB5-4092-A4BA-072D3FB8EA9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95396" y="6052665"/>
                  <a:ext cx="37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BBD2567-EA0F-4F86-84D4-24C891EDB11D}"/>
                    </a:ext>
                  </a:extLst>
                </p14:cNvPr>
                <p14:cNvContentPartPr/>
                <p14:nvPr/>
              </p14:nvContentPartPr>
              <p14:xfrm>
                <a:off x="5523476" y="5919825"/>
                <a:ext cx="10440" cy="91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BBD2567-EA0F-4F86-84D4-24C891EDB1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14476" y="5910825"/>
                  <a:ext cx="28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9AF09AF-9127-48C7-95B7-E47F75A088BA}"/>
                    </a:ext>
                  </a:extLst>
                </p14:cNvPr>
                <p14:cNvContentPartPr/>
                <p14:nvPr/>
              </p14:nvContentPartPr>
              <p14:xfrm>
                <a:off x="5590076" y="6113145"/>
                <a:ext cx="360" cy="29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9AF09AF-9127-48C7-95B7-E47F75A088B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81076" y="6104505"/>
                  <a:ext cx="18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A23E16B-CB90-4942-B3A3-E21E9E16B657}"/>
                    </a:ext>
                  </a:extLst>
                </p14:cNvPr>
                <p14:cNvContentPartPr/>
                <p14:nvPr/>
              </p14:nvContentPartPr>
              <p14:xfrm>
                <a:off x="5658836" y="6018465"/>
                <a:ext cx="107280" cy="150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A23E16B-CB90-4942-B3A3-E21E9E16B65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49836" y="6009465"/>
                  <a:ext cx="124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FC0B452-C376-4357-9C0C-9572E2E68A86}"/>
                    </a:ext>
                  </a:extLst>
                </p14:cNvPr>
                <p14:cNvContentPartPr/>
                <p14:nvPr/>
              </p14:nvContentPartPr>
              <p14:xfrm>
                <a:off x="5071676" y="6268665"/>
                <a:ext cx="360" cy="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FC0B452-C376-4357-9C0C-9572E2E68A8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62676" y="62596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BF7D25D-1A96-4872-912F-1A14C0FD2E8C}"/>
                    </a:ext>
                  </a:extLst>
                </p14:cNvPr>
                <p14:cNvContentPartPr/>
                <p14:nvPr/>
              </p14:nvContentPartPr>
              <p14:xfrm>
                <a:off x="5056556" y="6244185"/>
                <a:ext cx="126720" cy="207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BF7D25D-1A96-4872-912F-1A14C0FD2E8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047916" y="6235545"/>
                  <a:ext cx="144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C68B551-6545-4C90-80FD-5C5F09BB9E3B}"/>
                    </a:ext>
                  </a:extLst>
                </p14:cNvPr>
                <p14:cNvContentPartPr/>
                <p14:nvPr/>
              </p14:nvContentPartPr>
              <p14:xfrm>
                <a:off x="5041436" y="6343905"/>
                <a:ext cx="120240" cy="10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C68B551-6545-4C90-80FD-5C5F09BB9E3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32796" y="6334905"/>
                  <a:ext cx="137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C7D754B-E924-4A04-82B1-872594AFEB54}"/>
                    </a:ext>
                  </a:extLst>
                </p14:cNvPr>
                <p14:cNvContentPartPr/>
                <p14:nvPr/>
              </p14:nvContentPartPr>
              <p14:xfrm>
                <a:off x="5297756" y="6321585"/>
                <a:ext cx="68400" cy="93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C7D754B-E924-4A04-82B1-872594AFEB5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89116" y="6312945"/>
                  <a:ext cx="86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5F1EB3B-D138-4B83-80C3-3E2EA579B7CB}"/>
                    </a:ext>
                  </a:extLst>
                </p14:cNvPr>
                <p14:cNvContentPartPr/>
                <p14:nvPr/>
              </p14:nvContentPartPr>
              <p14:xfrm>
                <a:off x="5399996" y="6308985"/>
                <a:ext cx="465120" cy="111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5F1EB3B-D138-4B83-80C3-3E2EA579B7C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391356" y="6300345"/>
                  <a:ext cx="482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54EEFEC-1DF9-4944-8236-8370E7AED5D8}"/>
                    </a:ext>
                  </a:extLst>
                </p14:cNvPr>
                <p14:cNvContentPartPr/>
                <p14:nvPr/>
              </p14:nvContentPartPr>
              <p14:xfrm>
                <a:off x="6003716" y="6308985"/>
                <a:ext cx="133560" cy="133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54EEFEC-1DF9-4944-8236-8370E7AED5D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995076" y="6299985"/>
                  <a:ext cx="151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B1E1AF4-139B-44D8-9FB4-141C3BBC606E}"/>
                    </a:ext>
                  </a:extLst>
                </p14:cNvPr>
                <p14:cNvContentPartPr/>
                <p14:nvPr/>
              </p14:nvContentPartPr>
              <p14:xfrm>
                <a:off x="5983916" y="6353625"/>
                <a:ext cx="180720" cy="9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B1E1AF4-139B-44D8-9FB4-141C3BBC606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974916" y="6344625"/>
                  <a:ext cx="198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7052E-FC13-419A-84E7-ABAE1C90FAD3}"/>
                    </a:ext>
                  </a:extLst>
                </p14:cNvPr>
                <p14:cNvContentPartPr/>
                <p14:nvPr/>
              </p14:nvContentPartPr>
              <p14:xfrm>
                <a:off x="6274076" y="6260385"/>
                <a:ext cx="145440" cy="172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7052E-FC13-419A-84E7-ABAE1C90FAD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265076" y="6251385"/>
                  <a:ext cx="163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AD36DF4-548B-453E-81DC-688683923C5B}"/>
                    </a:ext>
                  </a:extLst>
                </p14:cNvPr>
                <p14:cNvContentPartPr/>
                <p14:nvPr/>
              </p14:nvContentPartPr>
              <p14:xfrm>
                <a:off x="6607436" y="6266865"/>
                <a:ext cx="585360" cy="159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AD36DF4-548B-453E-81DC-688683923C5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98436" y="6257865"/>
                  <a:ext cx="60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263B640-87F9-48D1-821F-2CC60069E558}"/>
                    </a:ext>
                  </a:extLst>
                </p14:cNvPr>
                <p14:cNvContentPartPr/>
                <p14:nvPr/>
              </p14:nvContentPartPr>
              <p14:xfrm>
                <a:off x="6497996" y="6391425"/>
                <a:ext cx="25560" cy="63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263B640-87F9-48D1-821F-2CC60069E55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489356" y="6382425"/>
                  <a:ext cx="43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65EBD1-9358-4182-AA30-4D34E999D47E}"/>
                    </a:ext>
                  </a:extLst>
                </p14:cNvPr>
                <p14:cNvContentPartPr/>
                <p14:nvPr/>
              </p14:nvContentPartPr>
              <p14:xfrm>
                <a:off x="7292156" y="6221865"/>
                <a:ext cx="604440" cy="312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65EBD1-9358-4182-AA30-4D34E999D47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83516" y="6212865"/>
                  <a:ext cx="622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F0F5E1A-434C-4580-851D-F5A24981940E}"/>
                    </a:ext>
                  </a:extLst>
                </p14:cNvPr>
                <p14:cNvContentPartPr/>
                <p14:nvPr/>
              </p14:nvContentPartPr>
              <p14:xfrm>
                <a:off x="7922876" y="6152385"/>
                <a:ext cx="566640" cy="220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F0F5E1A-434C-4580-851D-F5A24981940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14236" y="6143745"/>
                  <a:ext cx="584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E0CE54E-F7A3-4AEC-85E7-A747FF03A4F8}"/>
                    </a:ext>
                  </a:extLst>
                </p14:cNvPr>
                <p14:cNvContentPartPr/>
                <p14:nvPr/>
              </p14:nvContentPartPr>
              <p14:xfrm>
                <a:off x="8606156" y="6136545"/>
                <a:ext cx="227880" cy="339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E0CE54E-F7A3-4AEC-85E7-A747FF03A4F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97156" y="6127905"/>
                  <a:ext cx="245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18A529B-E3D8-44E7-A404-0393326867DD}"/>
                    </a:ext>
                  </a:extLst>
                </p14:cNvPr>
                <p14:cNvContentPartPr/>
                <p14:nvPr/>
              </p14:nvContentPartPr>
              <p14:xfrm>
                <a:off x="8917916" y="6159945"/>
                <a:ext cx="135360" cy="205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18A529B-E3D8-44E7-A404-0393326867D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908916" y="6150945"/>
                  <a:ext cx="153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389B734-B4EA-411F-87B6-22714C04C0D7}"/>
                    </a:ext>
                  </a:extLst>
                </p14:cNvPr>
                <p14:cNvContentPartPr/>
                <p14:nvPr/>
              </p14:nvContentPartPr>
              <p14:xfrm>
                <a:off x="5070236" y="6526425"/>
                <a:ext cx="165600" cy="259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389B734-B4EA-411F-87B6-22714C04C0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061596" y="6517785"/>
                  <a:ext cx="183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242869E-F5D2-4CCF-ACFE-5A4958592205}"/>
                    </a:ext>
                  </a:extLst>
                </p14:cNvPr>
                <p14:cNvContentPartPr/>
                <p14:nvPr/>
              </p14:nvContentPartPr>
              <p14:xfrm>
                <a:off x="5288756" y="6638745"/>
                <a:ext cx="62280" cy="71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242869E-F5D2-4CCF-ACFE-5A495859220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79756" y="6629745"/>
                  <a:ext cx="79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4A45E8F-8FB6-4736-BE3F-F80DB2C04457}"/>
                    </a:ext>
                  </a:extLst>
                </p14:cNvPr>
                <p14:cNvContentPartPr/>
                <p14:nvPr/>
              </p14:nvContentPartPr>
              <p14:xfrm>
                <a:off x="5393156" y="6613905"/>
                <a:ext cx="185760" cy="119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4A45E8F-8FB6-4736-BE3F-F80DB2C0445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384156" y="6604905"/>
                  <a:ext cx="203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9769DAD-26BF-4945-A1C8-0C840A90C186}"/>
                    </a:ext>
                  </a:extLst>
                </p14:cNvPr>
                <p14:cNvContentPartPr/>
                <p14:nvPr/>
              </p14:nvContentPartPr>
              <p14:xfrm>
                <a:off x="5732276" y="6583665"/>
                <a:ext cx="440640" cy="182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9769DAD-26BF-4945-A1C8-0C840A90C18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723636" y="6575025"/>
                  <a:ext cx="458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1A0DA6E-F627-4991-BCF2-2CDA255F279B}"/>
                    </a:ext>
                  </a:extLst>
                </p14:cNvPr>
                <p14:cNvContentPartPr/>
                <p14:nvPr/>
              </p14:nvContentPartPr>
              <p14:xfrm>
                <a:off x="6249956" y="6618225"/>
                <a:ext cx="452880" cy="270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1A0DA6E-F627-4991-BCF2-2CDA255F279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241316" y="6609585"/>
                  <a:ext cx="470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B8BCDD0-88E5-4C1E-A51D-AEC142F0A6B6}"/>
                    </a:ext>
                  </a:extLst>
                </p14:cNvPr>
                <p14:cNvContentPartPr/>
                <p14:nvPr/>
              </p14:nvContentPartPr>
              <p14:xfrm>
                <a:off x="6831356" y="6607852"/>
                <a:ext cx="199080" cy="163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B8BCDD0-88E5-4C1E-A51D-AEC142F0A6B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822356" y="6599212"/>
                  <a:ext cx="2167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5EBFFD7-2C79-422D-8A7B-693370C3DA1B}"/>
              </a:ext>
            </a:extLst>
          </p:cNvPr>
          <p:cNvGrpSpPr/>
          <p:nvPr/>
        </p:nvGrpSpPr>
        <p:grpSpPr>
          <a:xfrm>
            <a:off x="7192436" y="6464572"/>
            <a:ext cx="312840" cy="266040"/>
            <a:chOff x="7192436" y="6464572"/>
            <a:chExt cx="31284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3DC0CA0-2606-40D3-A0BC-70E88F50F38C}"/>
                    </a:ext>
                  </a:extLst>
                </p14:cNvPr>
                <p14:cNvContentPartPr/>
                <p14:nvPr/>
              </p14:nvContentPartPr>
              <p14:xfrm>
                <a:off x="7256876" y="6523252"/>
                <a:ext cx="125640" cy="207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3DC0CA0-2606-40D3-A0BC-70E88F50F38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248236" y="6514612"/>
                  <a:ext cx="143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79A67A9-C5DA-4274-A533-67A87E6B5D45}"/>
                    </a:ext>
                  </a:extLst>
                </p14:cNvPr>
                <p14:cNvContentPartPr/>
                <p14:nvPr/>
              </p14:nvContentPartPr>
              <p14:xfrm>
                <a:off x="7192436" y="6494812"/>
                <a:ext cx="27864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79A67A9-C5DA-4274-A533-67A87E6B5D4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83796" y="6486172"/>
                  <a:ext cx="29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B97CC78-AEAC-4223-A2F0-8EE69A8565CE}"/>
                    </a:ext>
                  </a:extLst>
                </p14:cNvPr>
                <p14:cNvContentPartPr/>
                <p14:nvPr/>
              </p14:nvContentPartPr>
              <p14:xfrm>
                <a:off x="7445156" y="6464572"/>
                <a:ext cx="60120" cy="103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B97CC78-AEAC-4223-A2F0-8EE69A8565C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36516" y="6455572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4935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B6DC3-4450-B906-2C33-36583AEF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4" y="751114"/>
            <a:ext cx="8412512" cy="29090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2B4D6A-0F09-45E2-A7A7-EECE77E636F4}"/>
                  </a:ext>
                </a:extLst>
              </p14:cNvPr>
              <p14:cNvContentPartPr/>
              <p14:nvPr/>
            </p14:nvContentPartPr>
            <p14:xfrm>
              <a:off x="7670156" y="2676945"/>
              <a:ext cx="179280" cy="48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2B4D6A-0F09-45E2-A7A7-EECE77E636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1516" y="2668305"/>
                <a:ext cx="19692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BCCD705-F69B-4F43-818C-49CA83A8D000}"/>
              </a:ext>
            </a:extLst>
          </p:cNvPr>
          <p:cNvGrpSpPr/>
          <p:nvPr/>
        </p:nvGrpSpPr>
        <p:grpSpPr>
          <a:xfrm>
            <a:off x="2243516" y="3015705"/>
            <a:ext cx="1485360" cy="20160"/>
            <a:chOff x="2243516" y="3015705"/>
            <a:chExt cx="1485360" cy="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5F9CD5-FB0C-439C-8909-F03F666F5930}"/>
                    </a:ext>
                  </a:extLst>
                </p14:cNvPr>
                <p14:cNvContentPartPr/>
                <p14:nvPr/>
              </p14:nvContentPartPr>
              <p14:xfrm>
                <a:off x="2243516" y="3015705"/>
                <a:ext cx="870120" cy="2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5F9CD5-FB0C-439C-8909-F03F666F59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34876" y="3006705"/>
                  <a:ext cx="887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AF5049-6695-4B66-B92A-0F54BD952526}"/>
                    </a:ext>
                  </a:extLst>
                </p14:cNvPr>
                <p14:cNvContentPartPr/>
                <p14:nvPr/>
              </p14:nvContentPartPr>
              <p14:xfrm>
                <a:off x="3054236" y="3016425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AF5049-6695-4B66-B92A-0F54BD9525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5236" y="3007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EEDBC7-6A75-4B33-AA2C-05DB3DC83238}"/>
                    </a:ext>
                  </a:extLst>
                </p14:cNvPr>
                <p14:cNvContentPartPr/>
                <p14:nvPr/>
              </p14:nvContentPartPr>
              <p14:xfrm>
                <a:off x="3040196" y="3016065"/>
                <a:ext cx="68868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EEDBC7-6A75-4B33-AA2C-05DB3DC832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31556" y="3007065"/>
                  <a:ext cx="70632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65627D-C443-494E-97CE-A9426BED0853}"/>
              </a:ext>
            </a:extLst>
          </p:cNvPr>
          <p:cNvGrpSpPr/>
          <p:nvPr/>
        </p:nvGrpSpPr>
        <p:grpSpPr>
          <a:xfrm>
            <a:off x="4675676" y="3015705"/>
            <a:ext cx="3000240" cy="42840"/>
            <a:chOff x="4675676" y="3015705"/>
            <a:chExt cx="3000240" cy="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3D1AE7-96C3-4CB2-89E0-01B47C40816C}"/>
                    </a:ext>
                  </a:extLst>
                </p14:cNvPr>
                <p14:cNvContentPartPr/>
                <p14:nvPr/>
              </p14:nvContentPartPr>
              <p14:xfrm>
                <a:off x="4675676" y="3015705"/>
                <a:ext cx="64440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3D1AE7-96C3-4CB2-89E0-01B47C4081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7036" y="3007065"/>
                  <a:ext cx="662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125477-8487-4248-9FEA-D807D94325F5}"/>
                    </a:ext>
                  </a:extLst>
                </p14:cNvPr>
                <p14:cNvContentPartPr/>
                <p14:nvPr/>
              </p14:nvContentPartPr>
              <p14:xfrm>
                <a:off x="5750276" y="3044505"/>
                <a:ext cx="894960" cy="1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125477-8487-4248-9FEA-D807D94325F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41636" y="3035865"/>
                  <a:ext cx="912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DA2675-3A1A-4125-BFA5-0F9E5B053F18}"/>
                    </a:ext>
                  </a:extLst>
                </p14:cNvPr>
                <p14:cNvContentPartPr/>
                <p14:nvPr/>
              </p14:nvContentPartPr>
              <p14:xfrm>
                <a:off x="7041596" y="3016425"/>
                <a:ext cx="63432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DA2675-3A1A-4125-BFA5-0F9E5B053F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32596" y="3007785"/>
                  <a:ext cx="6519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DF2773-A19D-4587-B9B6-C43EB8EEB53B}"/>
              </a:ext>
            </a:extLst>
          </p:cNvPr>
          <p:cNvGrpSpPr/>
          <p:nvPr/>
        </p:nvGrpSpPr>
        <p:grpSpPr>
          <a:xfrm>
            <a:off x="5756" y="2612145"/>
            <a:ext cx="1459080" cy="1671480"/>
            <a:chOff x="5756" y="2612145"/>
            <a:chExt cx="1459080" cy="167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D96E49-EAB9-4701-A363-6CE378361907}"/>
                    </a:ext>
                  </a:extLst>
                </p14:cNvPr>
                <p14:cNvContentPartPr/>
                <p14:nvPr/>
              </p14:nvContentPartPr>
              <p14:xfrm>
                <a:off x="244076" y="2612145"/>
                <a:ext cx="210600" cy="634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D96E49-EAB9-4701-A363-6CE3783619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076" y="2603145"/>
                  <a:ext cx="2282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EAE005-769D-4C00-81BB-21F33907F98A}"/>
                    </a:ext>
                  </a:extLst>
                </p14:cNvPr>
                <p14:cNvContentPartPr/>
                <p14:nvPr/>
              </p14:nvContentPartPr>
              <p14:xfrm>
                <a:off x="527756" y="2950185"/>
                <a:ext cx="937080" cy="66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EAE005-769D-4C00-81BB-21F33907F9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8756" y="2941185"/>
                  <a:ext cx="954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96F67E-10A9-400E-9504-6EF19BFDA6CA}"/>
                    </a:ext>
                  </a:extLst>
                </p14:cNvPr>
                <p14:cNvContentPartPr/>
                <p14:nvPr/>
              </p14:nvContentPartPr>
              <p14:xfrm>
                <a:off x="5756" y="3129465"/>
                <a:ext cx="450720" cy="1154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96F67E-10A9-400E-9504-6EF19BFDA6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-2884" y="3120825"/>
                  <a:ext cx="468360" cy="11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0D18CEC-2BC1-482F-85A8-C224FD73FCD9}"/>
              </a:ext>
            </a:extLst>
          </p:cNvPr>
          <p:cNvGrpSpPr/>
          <p:nvPr/>
        </p:nvGrpSpPr>
        <p:grpSpPr>
          <a:xfrm>
            <a:off x="687956" y="3902745"/>
            <a:ext cx="3733920" cy="555120"/>
            <a:chOff x="687956" y="3902745"/>
            <a:chExt cx="373392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2B7282-CD37-4194-A0A0-C67093A8A3F3}"/>
                    </a:ext>
                  </a:extLst>
                </p14:cNvPr>
                <p14:cNvContentPartPr/>
                <p14:nvPr/>
              </p14:nvContentPartPr>
              <p14:xfrm>
                <a:off x="687956" y="4012185"/>
                <a:ext cx="245520" cy="291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2B7282-CD37-4194-A0A0-C67093A8A3F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9316" y="4003185"/>
                  <a:ext cx="2631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91FEB1-8BEC-4FE0-BE62-D018EAB10886}"/>
                    </a:ext>
                  </a:extLst>
                </p14:cNvPr>
                <p14:cNvContentPartPr/>
                <p14:nvPr/>
              </p14:nvContentPartPr>
              <p14:xfrm>
                <a:off x="952196" y="4071585"/>
                <a:ext cx="170280" cy="257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91FEB1-8BEC-4FE0-BE62-D018EAB1088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3196" y="4062585"/>
                  <a:ext cx="187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DD17C7-4DA9-408E-9481-56F33A33315D}"/>
                    </a:ext>
                  </a:extLst>
                </p14:cNvPr>
                <p14:cNvContentPartPr/>
                <p14:nvPr/>
              </p14:nvContentPartPr>
              <p14:xfrm>
                <a:off x="1149836" y="4256625"/>
                <a:ext cx="132480" cy="151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DD17C7-4DA9-408E-9481-56F33A3331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836" y="4247625"/>
                  <a:ext cx="150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062DAC-B3E2-47C5-AB2A-744A01040DD8}"/>
                    </a:ext>
                  </a:extLst>
                </p14:cNvPr>
                <p14:cNvContentPartPr/>
                <p14:nvPr/>
              </p14:nvContentPartPr>
              <p14:xfrm>
                <a:off x="1469876" y="3958545"/>
                <a:ext cx="186480" cy="28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062DAC-B3E2-47C5-AB2A-744A01040D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61236" y="3949545"/>
                  <a:ext cx="204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A3B2A8-9CB1-4092-852B-73CDC59900E6}"/>
                    </a:ext>
                  </a:extLst>
                </p14:cNvPr>
                <p14:cNvContentPartPr/>
                <p14:nvPr/>
              </p14:nvContentPartPr>
              <p14:xfrm>
                <a:off x="1611716" y="4025145"/>
                <a:ext cx="11520" cy="2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A3B2A8-9CB1-4092-852B-73CDC59900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02716" y="4016505"/>
                  <a:ext cx="2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083FF2-9046-42C5-B0C5-B110F1FBC6AF}"/>
                    </a:ext>
                  </a:extLst>
                </p14:cNvPr>
                <p14:cNvContentPartPr/>
                <p14:nvPr/>
              </p14:nvContentPartPr>
              <p14:xfrm>
                <a:off x="1685516" y="3998865"/>
                <a:ext cx="148680" cy="234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083FF2-9046-42C5-B0C5-B110F1FBC6A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76516" y="3989865"/>
                  <a:ext cx="166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6553AD-0845-4780-8440-9A991562630B}"/>
                    </a:ext>
                  </a:extLst>
                </p14:cNvPr>
                <p14:cNvContentPartPr/>
                <p14:nvPr/>
              </p14:nvContentPartPr>
              <p14:xfrm>
                <a:off x="1931396" y="4032705"/>
                <a:ext cx="401760" cy="174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6553AD-0845-4780-8440-9A99156263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22396" y="4023705"/>
                  <a:ext cx="419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56B1C7-FB19-40CB-AF71-2349A963748A}"/>
                    </a:ext>
                  </a:extLst>
                </p14:cNvPr>
                <p14:cNvContentPartPr/>
                <p14:nvPr/>
              </p14:nvContentPartPr>
              <p14:xfrm>
                <a:off x="2430356" y="3966105"/>
                <a:ext cx="206640" cy="233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56B1C7-FB19-40CB-AF71-2349A96374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21356" y="3957105"/>
                  <a:ext cx="224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7A6A19-FBB1-4BCD-96AF-AE2CE48D7B29}"/>
                    </a:ext>
                  </a:extLst>
                </p14:cNvPr>
                <p14:cNvContentPartPr/>
                <p14:nvPr/>
              </p14:nvContentPartPr>
              <p14:xfrm>
                <a:off x="2599196" y="3930825"/>
                <a:ext cx="23760" cy="153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7A6A19-FBB1-4BCD-96AF-AE2CE48D7B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90196" y="3921825"/>
                  <a:ext cx="41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502F2F-C96E-4417-8605-F31F953064CE}"/>
                    </a:ext>
                  </a:extLst>
                </p14:cNvPr>
                <p14:cNvContentPartPr/>
                <p14:nvPr/>
              </p14:nvContentPartPr>
              <p14:xfrm>
                <a:off x="2663996" y="4088865"/>
                <a:ext cx="106560" cy="9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502F2F-C96E-4417-8605-F31F953064C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54996" y="4080225"/>
                  <a:ext cx="124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204BDC-480C-4FA7-844E-EAD40627F1B9}"/>
                    </a:ext>
                  </a:extLst>
                </p14:cNvPr>
                <p14:cNvContentPartPr/>
                <p14:nvPr/>
              </p14:nvContentPartPr>
              <p14:xfrm>
                <a:off x="2816636" y="4053225"/>
                <a:ext cx="332280" cy="404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204BDC-480C-4FA7-844E-EAD40627F1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07996" y="4044225"/>
                  <a:ext cx="3499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DBA09FC-4397-414B-96B2-26DF55FC1529}"/>
                    </a:ext>
                  </a:extLst>
                </p14:cNvPr>
                <p14:cNvContentPartPr/>
                <p14:nvPr/>
              </p14:nvContentPartPr>
              <p14:xfrm>
                <a:off x="3179156" y="4026945"/>
                <a:ext cx="562320" cy="176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DBA09FC-4397-414B-96B2-26DF55FC15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70516" y="4018305"/>
                  <a:ext cx="579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98426E-E973-43F5-AEE4-69A997A9CFE5}"/>
                    </a:ext>
                  </a:extLst>
                </p14:cNvPr>
                <p14:cNvContentPartPr/>
                <p14:nvPr/>
              </p14:nvContentPartPr>
              <p14:xfrm>
                <a:off x="3944156" y="3902745"/>
                <a:ext cx="129960" cy="228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98426E-E973-43F5-AEE4-69A997A9CF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35156" y="3893745"/>
                  <a:ext cx="147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E49311-7495-4CC1-9939-547440822569}"/>
                    </a:ext>
                  </a:extLst>
                </p14:cNvPr>
                <p14:cNvContentPartPr/>
                <p14:nvPr/>
              </p14:nvContentPartPr>
              <p14:xfrm>
                <a:off x="4110116" y="4004265"/>
                <a:ext cx="31176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E49311-7495-4CC1-9939-5474408225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1476" y="3995625"/>
                  <a:ext cx="329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C6EEB8-0C7A-449C-A479-18F9677F3E60}"/>
                    </a:ext>
                  </a:extLst>
                </p14:cNvPr>
                <p14:cNvContentPartPr/>
                <p14:nvPr/>
              </p14:nvContentPartPr>
              <p14:xfrm>
                <a:off x="4112996" y="3998505"/>
                <a:ext cx="63360" cy="97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C6EEB8-0C7A-449C-A479-18F9677F3E6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03996" y="3989865"/>
                  <a:ext cx="81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C32BD1E-CE14-4E4D-AF63-8DBD2BAA0C94}"/>
              </a:ext>
            </a:extLst>
          </p:cNvPr>
          <p:cNvGrpSpPr/>
          <p:nvPr/>
        </p:nvGrpSpPr>
        <p:grpSpPr>
          <a:xfrm>
            <a:off x="4742636" y="3882225"/>
            <a:ext cx="3594240" cy="590400"/>
            <a:chOff x="4742636" y="3882225"/>
            <a:chExt cx="359424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4E60F7-D284-40AC-85D9-765577EF542F}"/>
                    </a:ext>
                  </a:extLst>
                </p14:cNvPr>
                <p14:cNvContentPartPr/>
                <p14:nvPr/>
              </p14:nvContentPartPr>
              <p14:xfrm>
                <a:off x="4742636" y="3944145"/>
                <a:ext cx="289440" cy="310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4E60F7-D284-40AC-85D9-765577EF542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33636" y="3935145"/>
                  <a:ext cx="3070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7B0A1C-BD36-4914-B924-9F7B684BDAF8}"/>
                    </a:ext>
                  </a:extLst>
                </p14:cNvPr>
                <p14:cNvContentPartPr/>
                <p14:nvPr/>
              </p14:nvContentPartPr>
              <p14:xfrm>
                <a:off x="5043236" y="4024425"/>
                <a:ext cx="86760" cy="200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7B0A1C-BD36-4914-B924-9F7B684BDAF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34236" y="4015425"/>
                  <a:ext cx="104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52F4DF-D668-4E26-8AE5-49CC6378972A}"/>
                    </a:ext>
                  </a:extLst>
                </p14:cNvPr>
                <p14:cNvContentPartPr/>
                <p14:nvPr/>
              </p14:nvContentPartPr>
              <p14:xfrm>
                <a:off x="5166716" y="4147545"/>
                <a:ext cx="145440" cy="166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52F4DF-D668-4E26-8AE5-49CC637897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57716" y="4138905"/>
                  <a:ext cx="163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6B5F80-173D-4C20-BFB9-D96807AF03C6}"/>
                    </a:ext>
                  </a:extLst>
                </p14:cNvPr>
                <p14:cNvContentPartPr/>
                <p14:nvPr/>
              </p14:nvContentPartPr>
              <p14:xfrm>
                <a:off x="5505836" y="3912825"/>
                <a:ext cx="264960" cy="29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6B5F80-173D-4C20-BFB9-D96807AF03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96836" y="3904185"/>
                  <a:ext cx="282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76D2BB-F5A2-4DC1-905D-D310608EFFEC}"/>
                    </a:ext>
                  </a:extLst>
                </p14:cNvPr>
                <p14:cNvContentPartPr/>
                <p14:nvPr/>
              </p14:nvContentPartPr>
              <p14:xfrm>
                <a:off x="5817596" y="4064385"/>
                <a:ext cx="221400" cy="13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76D2BB-F5A2-4DC1-905D-D310608EFF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08596" y="4055385"/>
                  <a:ext cx="239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B9321C-82E8-4626-B2AD-37DEF1E53B4F}"/>
                    </a:ext>
                  </a:extLst>
                </p14:cNvPr>
                <p14:cNvContentPartPr/>
                <p14:nvPr/>
              </p14:nvContentPartPr>
              <p14:xfrm>
                <a:off x="6202076" y="3976905"/>
                <a:ext cx="465840" cy="272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B9321C-82E8-4626-B2AD-37DEF1E53B4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93436" y="3968265"/>
                  <a:ext cx="483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32CD3FF-1A83-4B61-8DF3-1B628E685D16}"/>
                    </a:ext>
                  </a:extLst>
                </p14:cNvPr>
                <p14:cNvContentPartPr/>
                <p14:nvPr/>
              </p14:nvContentPartPr>
              <p14:xfrm>
                <a:off x="6871316" y="4072305"/>
                <a:ext cx="487800" cy="400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32CD3FF-1A83-4B61-8DF3-1B628E685D1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62676" y="4063665"/>
                  <a:ext cx="505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2C34F8-4236-4FE2-9099-6AEFD0B0EA8F}"/>
                    </a:ext>
                  </a:extLst>
                </p14:cNvPr>
                <p14:cNvContentPartPr/>
                <p14:nvPr/>
              </p14:nvContentPartPr>
              <p14:xfrm>
                <a:off x="7478996" y="4043865"/>
                <a:ext cx="206280" cy="196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2C34F8-4236-4FE2-9099-6AEFD0B0EA8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70356" y="4035225"/>
                  <a:ext cx="223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2DBAC2-BD35-4A98-A4FA-4DA494E6E572}"/>
                    </a:ext>
                  </a:extLst>
                </p14:cNvPr>
                <p14:cNvContentPartPr/>
                <p14:nvPr/>
              </p14:nvContentPartPr>
              <p14:xfrm>
                <a:off x="7945196" y="4034505"/>
                <a:ext cx="154080" cy="19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2DBAC2-BD35-4A98-A4FA-4DA494E6E57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36196" y="4025865"/>
                  <a:ext cx="171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388126-ED14-486E-97CA-CE24C80A6E67}"/>
                    </a:ext>
                  </a:extLst>
                </p14:cNvPr>
                <p14:cNvContentPartPr/>
                <p14:nvPr/>
              </p14:nvContentPartPr>
              <p14:xfrm>
                <a:off x="7889756" y="3882225"/>
                <a:ext cx="300240" cy="140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388126-ED14-486E-97CA-CE24C80A6E6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81116" y="3873225"/>
                  <a:ext cx="317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F003F0-0F65-4FC8-9ACB-C6DD94F1D9A5}"/>
                    </a:ext>
                  </a:extLst>
                </p14:cNvPr>
                <p14:cNvContentPartPr/>
                <p14:nvPr/>
              </p14:nvContentPartPr>
              <p14:xfrm>
                <a:off x="8332916" y="4109745"/>
                <a:ext cx="3960" cy="19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F003F0-0F65-4FC8-9ACB-C6DD94F1D9A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24276" y="4101105"/>
                  <a:ext cx="2160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4125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2FB2C-6EC5-F7BC-1A9A-49688D4B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" y="1067379"/>
            <a:ext cx="8632371" cy="472324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A8E44BF-99A6-46A5-AFF5-62ACB36F8688}"/>
              </a:ext>
            </a:extLst>
          </p:cNvPr>
          <p:cNvGrpSpPr/>
          <p:nvPr/>
        </p:nvGrpSpPr>
        <p:grpSpPr>
          <a:xfrm>
            <a:off x="6266876" y="3156825"/>
            <a:ext cx="2584800" cy="360000"/>
            <a:chOff x="6266876" y="3156825"/>
            <a:chExt cx="258480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E32886-9D9A-4527-9795-1BAC5CB2CFFB}"/>
                    </a:ext>
                  </a:extLst>
                </p14:cNvPr>
                <p14:cNvContentPartPr/>
                <p14:nvPr/>
              </p14:nvContentPartPr>
              <p14:xfrm>
                <a:off x="6266876" y="3198225"/>
                <a:ext cx="13896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E32886-9D9A-4527-9795-1BAC5CB2CF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57876" y="3189225"/>
                  <a:ext cx="156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C40A75-9BB1-4FD0-87D3-EAA7A0132CC8}"/>
                    </a:ext>
                  </a:extLst>
                </p14:cNvPr>
                <p14:cNvContentPartPr/>
                <p14:nvPr/>
              </p14:nvContentPartPr>
              <p14:xfrm>
                <a:off x="6372716" y="3290025"/>
                <a:ext cx="39240" cy="17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C40A75-9BB1-4FD0-87D3-EAA7A0132C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63716" y="3281025"/>
                  <a:ext cx="56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3C7AC9-F625-41E4-9F87-3497CCD2357A}"/>
                    </a:ext>
                  </a:extLst>
                </p14:cNvPr>
                <p14:cNvContentPartPr/>
                <p14:nvPr/>
              </p14:nvContentPartPr>
              <p14:xfrm>
                <a:off x="6495116" y="3249705"/>
                <a:ext cx="126720" cy="151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3C7AC9-F625-41E4-9F87-3497CCD235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86116" y="3240705"/>
                  <a:ext cx="144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16D0F5-C64E-4DE2-8C33-1DA42558FB63}"/>
                    </a:ext>
                  </a:extLst>
                </p14:cNvPr>
                <p14:cNvContentPartPr/>
                <p14:nvPr/>
              </p14:nvContentPartPr>
              <p14:xfrm>
                <a:off x="6644516" y="3337185"/>
                <a:ext cx="105120" cy="17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16D0F5-C64E-4DE2-8C33-1DA42558FB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35876" y="3328185"/>
                  <a:ext cx="122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FFF736-9696-412A-9086-F23F37DFBF2F}"/>
                    </a:ext>
                  </a:extLst>
                </p14:cNvPr>
                <p14:cNvContentPartPr/>
                <p14:nvPr/>
              </p14:nvContentPartPr>
              <p14:xfrm>
                <a:off x="6745676" y="3287505"/>
                <a:ext cx="147600" cy="14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FFF736-9696-412A-9086-F23F37DFBF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6676" y="3278865"/>
                  <a:ext cx="165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BE8DC6-867D-409F-B15E-C4EE0066D083}"/>
                    </a:ext>
                  </a:extLst>
                </p14:cNvPr>
                <p14:cNvContentPartPr/>
                <p14:nvPr/>
              </p14:nvContentPartPr>
              <p14:xfrm>
                <a:off x="6947636" y="3342225"/>
                <a:ext cx="93240" cy="1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BE8DC6-867D-409F-B15E-C4EE0066D0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8636" y="3333585"/>
                  <a:ext cx="110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E7EDC3-6ACC-4E69-99CA-997FC89504E4}"/>
                    </a:ext>
                  </a:extLst>
                </p14:cNvPr>
                <p14:cNvContentPartPr/>
                <p14:nvPr/>
              </p14:nvContentPartPr>
              <p14:xfrm>
                <a:off x="7107836" y="3374625"/>
                <a:ext cx="3168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E7EDC3-6ACC-4E69-99CA-997FC89504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99196" y="3365625"/>
                  <a:ext cx="4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5A20A6-6CF7-455B-92A2-671472F3F55E}"/>
                    </a:ext>
                  </a:extLst>
                </p14:cNvPr>
                <p14:cNvContentPartPr/>
                <p14:nvPr/>
              </p14:nvContentPartPr>
              <p14:xfrm>
                <a:off x="7192436" y="3315945"/>
                <a:ext cx="91440" cy="156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5A20A6-6CF7-455B-92A2-671472F3F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83796" y="3307305"/>
                  <a:ext cx="109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C99BDB-3218-4EAA-BF20-9CF41A145242}"/>
                    </a:ext>
                  </a:extLst>
                </p14:cNvPr>
                <p14:cNvContentPartPr/>
                <p14:nvPr/>
              </p14:nvContentPartPr>
              <p14:xfrm>
                <a:off x="7352276" y="3251145"/>
                <a:ext cx="57240" cy="17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C99BDB-3218-4EAA-BF20-9CF41A1452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43636" y="3242145"/>
                  <a:ext cx="74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5ED53D-92BA-4F3D-A6C3-2CE91AF56E6D}"/>
                    </a:ext>
                  </a:extLst>
                </p14:cNvPr>
                <p14:cNvContentPartPr/>
                <p14:nvPr/>
              </p14:nvContentPartPr>
              <p14:xfrm>
                <a:off x="7466036" y="3349065"/>
                <a:ext cx="8820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5ED53D-92BA-4F3D-A6C3-2CE91AF56E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7036" y="3340065"/>
                  <a:ext cx="105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80DCDD-9131-44E1-96E2-A412B7DD2C12}"/>
                    </a:ext>
                  </a:extLst>
                </p14:cNvPr>
                <p14:cNvContentPartPr/>
                <p14:nvPr/>
              </p14:nvContentPartPr>
              <p14:xfrm>
                <a:off x="7616876" y="3265905"/>
                <a:ext cx="86400" cy="11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80DCDD-9131-44E1-96E2-A412B7DD2C1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08236" y="3257265"/>
                  <a:ext cx="104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CD9C07-AC7F-45A5-A18A-1EAB9540F3DE}"/>
                    </a:ext>
                  </a:extLst>
                </p14:cNvPr>
                <p14:cNvContentPartPr/>
                <p14:nvPr/>
              </p14:nvContentPartPr>
              <p14:xfrm>
                <a:off x="7710836" y="3350145"/>
                <a:ext cx="122760" cy="11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CD9C07-AC7F-45A5-A18A-1EAB9540F3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02196" y="3341505"/>
                  <a:ext cx="14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4E67F3-8379-42A7-A48A-43C271960190}"/>
                    </a:ext>
                  </a:extLst>
                </p14:cNvPr>
                <p14:cNvContentPartPr/>
                <p14:nvPr/>
              </p14:nvContentPartPr>
              <p14:xfrm>
                <a:off x="7937276" y="3317385"/>
                <a:ext cx="171720" cy="2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4E67F3-8379-42A7-A48A-43C27196019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28276" y="3308745"/>
                  <a:ext cx="189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7A10EF-8BED-44B9-BAD1-34D6F3D8BB95}"/>
                    </a:ext>
                  </a:extLst>
                </p14:cNvPr>
                <p14:cNvContentPartPr/>
                <p14:nvPr/>
              </p14:nvContentPartPr>
              <p14:xfrm>
                <a:off x="8176676" y="3156825"/>
                <a:ext cx="112320" cy="26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7A10EF-8BED-44B9-BAD1-34D6F3D8BB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68036" y="3148185"/>
                  <a:ext cx="129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C2B70E-9B0B-49BB-8495-5EAD483096BD}"/>
                    </a:ext>
                  </a:extLst>
                </p14:cNvPr>
                <p14:cNvContentPartPr/>
                <p14:nvPr/>
              </p14:nvContentPartPr>
              <p14:xfrm>
                <a:off x="8324636" y="3327465"/>
                <a:ext cx="9000" cy="15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C2B70E-9B0B-49BB-8495-5EAD483096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15636" y="3318465"/>
                  <a:ext cx="26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9F4A425-2AE6-4872-98B1-A958EED2E260}"/>
                    </a:ext>
                  </a:extLst>
                </p14:cNvPr>
                <p14:cNvContentPartPr/>
                <p14:nvPr/>
              </p14:nvContentPartPr>
              <p14:xfrm>
                <a:off x="8398436" y="3261585"/>
                <a:ext cx="79920" cy="166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F4A425-2AE6-4872-98B1-A958EED2E2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89796" y="3252585"/>
                  <a:ext cx="97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3B99D1-02A2-43F5-976B-34A5557F8AFA}"/>
                    </a:ext>
                  </a:extLst>
                </p14:cNvPr>
                <p14:cNvContentPartPr/>
                <p14:nvPr/>
              </p14:nvContentPartPr>
              <p14:xfrm>
                <a:off x="8515796" y="3372465"/>
                <a:ext cx="15840" cy="14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3B99D1-02A2-43F5-976B-34A5557F8AF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06796" y="3363465"/>
                  <a:ext cx="33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56642C-3835-45B2-A381-567C7ADF2176}"/>
                    </a:ext>
                  </a:extLst>
                </p14:cNvPr>
                <p14:cNvContentPartPr/>
                <p14:nvPr/>
              </p14:nvContentPartPr>
              <p14:xfrm>
                <a:off x="8606516" y="3303345"/>
                <a:ext cx="89280" cy="118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56642C-3835-45B2-A381-567C7ADF21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97516" y="3294705"/>
                  <a:ext cx="106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A3BA9D-61B6-41B3-888B-8C2FCBDB6949}"/>
                    </a:ext>
                  </a:extLst>
                </p14:cNvPr>
                <p14:cNvContentPartPr/>
                <p14:nvPr/>
              </p14:nvContentPartPr>
              <p14:xfrm>
                <a:off x="8766716" y="3355905"/>
                <a:ext cx="849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A3BA9D-61B6-41B3-888B-8C2FCBDB69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58076" y="3346905"/>
                  <a:ext cx="1026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C1784CF-B9AC-483B-ACDD-88B9ABDDD65D}"/>
                  </a:ext>
                </a:extLst>
              </p14:cNvPr>
              <p14:cNvContentPartPr/>
              <p14:nvPr/>
            </p14:nvContentPartPr>
            <p14:xfrm>
              <a:off x="8993156" y="3346545"/>
              <a:ext cx="27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C1784CF-B9AC-483B-ACDD-88B9ABDDD6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4156" y="3337545"/>
                <a:ext cx="45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943C378-A8B8-4224-8036-90D90924C091}"/>
              </a:ext>
            </a:extLst>
          </p:cNvPr>
          <p:cNvGrpSpPr/>
          <p:nvPr/>
        </p:nvGrpSpPr>
        <p:grpSpPr>
          <a:xfrm>
            <a:off x="7041596" y="3666585"/>
            <a:ext cx="1152000" cy="273240"/>
            <a:chOff x="7041596" y="3666585"/>
            <a:chExt cx="115200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A5CCAD-1591-4EED-B39B-84AF37E9A95D}"/>
                    </a:ext>
                  </a:extLst>
                </p14:cNvPr>
                <p14:cNvContentPartPr/>
                <p14:nvPr/>
              </p14:nvContentPartPr>
              <p14:xfrm>
                <a:off x="7041596" y="3817065"/>
                <a:ext cx="245880" cy="29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A5CCAD-1591-4EED-B39B-84AF37E9A95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32596" y="3808065"/>
                  <a:ext cx="263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71918B-633A-455A-81C4-6626597390B0}"/>
                    </a:ext>
                  </a:extLst>
                </p14:cNvPr>
                <p14:cNvContentPartPr/>
                <p14:nvPr/>
              </p14:nvContentPartPr>
              <p14:xfrm>
                <a:off x="7409156" y="3666585"/>
                <a:ext cx="177480" cy="241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71918B-633A-455A-81C4-6626597390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00156" y="3657585"/>
                  <a:ext cx="195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F43979-DEB6-40B8-81B6-AE9C67AECD8E}"/>
                    </a:ext>
                  </a:extLst>
                </p14:cNvPr>
                <p14:cNvContentPartPr/>
                <p14:nvPr/>
              </p14:nvContentPartPr>
              <p14:xfrm>
                <a:off x="7654316" y="3808425"/>
                <a:ext cx="171000" cy="9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F43979-DEB6-40B8-81B6-AE9C67AECD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45316" y="3799785"/>
                  <a:ext cx="188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2811C3-021E-46BC-BD5C-C882715FB4ED}"/>
                    </a:ext>
                  </a:extLst>
                </p14:cNvPr>
                <p14:cNvContentPartPr/>
                <p14:nvPr/>
              </p14:nvContentPartPr>
              <p14:xfrm>
                <a:off x="7908836" y="3717705"/>
                <a:ext cx="86400" cy="16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2811C3-021E-46BC-BD5C-C882715FB4E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99836" y="3709065"/>
                  <a:ext cx="104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F7C722-3B84-4EB1-A33E-419A4D29091A}"/>
                    </a:ext>
                  </a:extLst>
                </p14:cNvPr>
                <p14:cNvContentPartPr/>
                <p14:nvPr/>
              </p14:nvContentPartPr>
              <p14:xfrm>
                <a:off x="8022236" y="3830745"/>
                <a:ext cx="171360" cy="109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F7C722-3B84-4EB1-A33E-419A4D2909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13236" y="3821745"/>
                  <a:ext cx="1890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9D957A-3341-489B-8E0E-10964D7DBF61}"/>
              </a:ext>
            </a:extLst>
          </p:cNvPr>
          <p:cNvGrpSpPr/>
          <p:nvPr/>
        </p:nvGrpSpPr>
        <p:grpSpPr>
          <a:xfrm>
            <a:off x="8323556" y="3739665"/>
            <a:ext cx="423360" cy="165600"/>
            <a:chOff x="8323556" y="3739665"/>
            <a:chExt cx="42336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466B9B3-7FF5-45E4-A993-0285FDA88CD3}"/>
                    </a:ext>
                  </a:extLst>
                </p14:cNvPr>
                <p14:cNvContentPartPr/>
                <p14:nvPr/>
              </p14:nvContentPartPr>
              <p14:xfrm>
                <a:off x="8323556" y="3799065"/>
                <a:ext cx="181440" cy="66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466B9B3-7FF5-45E4-A993-0285FDA88CD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14916" y="3790065"/>
                  <a:ext cx="199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F53BFC-A31F-4684-A783-EF2C821ADC20}"/>
                    </a:ext>
                  </a:extLst>
                </p14:cNvPr>
                <p14:cNvContentPartPr/>
                <p14:nvPr/>
              </p14:nvContentPartPr>
              <p14:xfrm>
                <a:off x="8610836" y="3739665"/>
                <a:ext cx="136080" cy="16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F53BFC-A31F-4684-A783-EF2C821ADC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01836" y="3730665"/>
                  <a:ext cx="15372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FDC0E64-AF3D-4C03-A0E1-DE5ED501CF02}"/>
                  </a:ext>
                </a:extLst>
              </p14:cNvPr>
              <p14:cNvContentPartPr/>
              <p14:nvPr/>
            </p14:nvContentPartPr>
            <p14:xfrm>
              <a:off x="7277036" y="4065825"/>
              <a:ext cx="196560" cy="659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FDC0E64-AF3D-4C03-A0E1-DE5ED501CF0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268036" y="4056825"/>
                <a:ext cx="2142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7DE27B4-968E-48C6-BFC5-62B460A7839B}"/>
                  </a:ext>
                </a:extLst>
              </p14:cNvPr>
              <p14:cNvContentPartPr/>
              <p14:nvPr/>
            </p14:nvContentPartPr>
            <p14:xfrm>
              <a:off x="5882396" y="3575865"/>
              <a:ext cx="552960" cy="600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7DE27B4-968E-48C6-BFC5-62B460A7839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73396" y="3567225"/>
                <a:ext cx="570600" cy="6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545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2BB12-45B7-D49B-183A-A3063A57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8" y="555628"/>
            <a:ext cx="8617884" cy="49852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B8374E-6EC4-4E5E-8B53-C80ECFB85D83}"/>
              </a:ext>
            </a:extLst>
          </p:cNvPr>
          <p:cNvGrpSpPr/>
          <p:nvPr/>
        </p:nvGrpSpPr>
        <p:grpSpPr>
          <a:xfrm>
            <a:off x="6398996" y="2243145"/>
            <a:ext cx="2657160" cy="1878840"/>
            <a:chOff x="6398996" y="2243145"/>
            <a:chExt cx="2657160" cy="18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0F7B71-4D3E-478A-B472-451F9C68652F}"/>
                    </a:ext>
                  </a:extLst>
                </p14:cNvPr>
                <p14:cNvContentPartPr/>
                <p14:nvPr/>
              </p14:nvContentPartPr>
              <p14:xfrm>
                <a:off x="6398996" y="2479305"/>
                <a:ext cx="321840" cy="1642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0F7B71-4D3E-478A-B472-451F9C6865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89996" y="2470665"/>
                  <a:ext cx="339480" cy="16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7301D01-4F7D-45F9-BA67-A26890DC433D}"/>
                    </a:ext>
                  </a:extLst>
                </p14:cNvPr>
                <p14:cNvContentPartPr/>
                <p14:nvPr/>
              </p14:nvContentPartPr>
              <p14:xfrm>
                <a:off x="6956636" y="2346105"/>
                <a:ext cx="153360" cy="154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7301D01-4F7D-45F9-BA67-A26890DC43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7636" y="2337105"/>
                  <a:ext cx="171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CBF8A0F-8593-4207-895E-1BE4C5C3A264}"/>
                    </a:ext>
                  </a:extLst>
                </p14:cNvPr>
                <p14:cNvContentPartPr/>
                <p14:nvPr/>
              </p14:nvContentPartPr>
              <p14:xfrm>
                <a:off x="7139156" y="2345745"/>
                <a:ext cx="115560" cy="142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CBF8A0F-8593-4207-895E-1BE4C5C3A2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30516" y="2337105"/>
                  <a:ext cx="133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97E6C2-E1DF-4DCB-9262-E45A078E019B}"/>
                    </a:ext>
                  </a:extLst>
                </p14:cNvPr>
                <p14:cNvContentPartPr/>
                <p14:nvPr/>
              </p14:nvContentPartPr>
              <p14:xfrm>
                <a:off x="7343276" y="2328465"/>
                <a:ext cx="567360" cy="169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97E6C2-E1DF-4DCB-9262-E45A078E01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34636" y="2319465"/>
                  <a:ext cx="585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7A5073-1CDD-45E8-94A5-F555CB932E51}"/>
                    </a:ext>
                  </a:extLst>
                </p14:cNvPr>
                <p14:cNvContentPartPr/>
                <p14:nvPr/>
              </p14:nvContentPartPr>
              <p14:xfrm>
                <a:off x="7901996" y="2413065"/>
                <a:ext cx="64080" cy="129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7A5073-1CDD-45E8-94A5-F555CB932E5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92996" y="2404065"/>
                  <a:ext cx="81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9BD395-2367-4D97-B0FB-C9E794E316B0}"/>
                    </a:ext>
                  </a:extLst>
                </p14:cNvPr>
                <p14:cNvContentPartPr/>
                <p14:nvPr/>
              </p14:nvContentPartPr>
              <p14:xfrm>
                <a:off x="8134916" y="2243145"/>
                <a:ext cx="73440" cy="23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9BD395-2367-4D97-B0FB-C9E794E316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5916" y="2234505"/>
                  <a:ext cx="91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CA0C84-487C-4231-AA46-39971A720C29}"/>
                    </a:ext>
                  </a:extLst>
                </p14:cNvPr>
                <p14:cNvContentPartPr/>
                <p14:nvPr/>
              </p14:nvContentPartPr>
              <p14:xfrm>
                <a:off x="8173796" y="2328465"/>
                <a:ext cx="93600" cy="38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CA0C84-487C-4231-AA46-39971A720C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65156" y="2319465"/>
                  <a:ext cx="111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EE76E0-6DD6-4671-BBF1-7F5B03F913CC}"/>
                    </a:ext>
                  </a:extLst>
                </p14:cNvPr>
                <p14:cNvContentPartPr/>
                <p14:nvPr/>
              </p14:nvContentPartPr>
              <p14:xfrm>
                <a:off x="8426876" y="2365905"/>
                <a:ext cx="10080" cy="13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EE76E0-6DD6-4671-BBF1-7F5B03F913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18236" y="2356905"/>
                  <a:ext cx="2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38AC52-54F8-4CE2-858B-E68F7B011EC6}"/>
                    </a:ext>
                  </a:extLst>
                </p14:cNvPr>
                <p14:cNvContentPartPr/>
                <p14:nvPr/>
              </p14:nvContentPartPr>
              <p14:xfrm>
                <a:off x="8418596" y="2243145"/>
                <a:ext cx="37080" cy="123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38AC52-54F8-4CE2-858B-E68F7B011E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09956" y="2234505"/>
                  <a:ext cx="54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59F382-AE07-4A2B-BD2B-9417D1CCFC8F}"/>
                    </a:ext>
                  </a:extLst>
                </p14:cNvPr>
                <p14:cNvContentPartPr/>
                <p14:nvPr/>
              </p14:nvContentPartPr>
              <p14:xfrm>
                <a:off x="8444876" y="2351145"/>
                <a:ext cx="136080" cy="38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59F382-AE07-4A2B-BD2B-9417D1CCFC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35876" y="2342145"/>
                  <a:ext cx="1537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84A872-C9AA-4B7D-8B31-F3487B2EE856}"/>
                    </a:ext>
                  </a:extLst>
                </p14:cNvPr>
                <p14:cNvContentPartPr/>
                <p14:nvPr/>
              </p14:nvContentPartPr>
              <p14:xfrm>
                <a:off x="8541356" y="2252505"/>
                <a:ext cx="9000" cy="6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84A872-C9AA-4B7D-8B31-F3487B2EE8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32716" y="2243865"/>
                  <a:ext cx="26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30BC64-C922-425A-9F56-BD2DC4DFDA2F}"/>
                    </a:ext>
                  </a:extLst>
                </p14:cNvPr>
                <p14:cNvContentPartPr/>
                <p14:nvPr/>
              </p14:nvContentPartPr>
              <p14:xfrm>
                <a:off x="8601836" y="2266545"/>
                <a:ext cx="248760" cy="15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30BC64-C922-425A-9F56-BD2DC4DFDA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93196" y="2257905"/>
                  <a:ext cx="266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EE6291-0DF0-4C26-A1BC-12D6D5387BC1}"/>
                    </a:ext>
                  </a:extLst>
                </p14:cNvPr>
                <p14:cNvContentPartPr/>
                <p14:nvPr/>
              </p14:nvContentPartPr>
              <p14:xfrm>
                <a:off x="8852396" y="2252505"/>
                <a:ext cx="9360" cy="72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EE6291-0DF0-4C26-A1BC-12D6D5387B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43396" y="2243865"/>
                  <a:ext cx="27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A7910F-622E-47BF-BE2C-B4C05186094D}"/>
                    </a:ext>
                  </a:extLst>
                </p14:cNvPr>
                <p14:cNvContentPartPr/>
                <p14:nvPr/>
              </p14:nvContentPartPr>
              <p14:xfrm>
                <a:off x="8880116" y="2329905"/>
                <a:ext cx="176040" cy="8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9A7910F-622E-47BF-BE2C-B4C0518609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71116" y="2320905"/>
                  <a:ext cx="19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27C7A6-DE0D-4D0F-876E-E3FEE062A6DE}"/>
                    </a:ext>
                  </a:extLst>
                </p14:cNvPr>
                <p14:cNvContentPartPr/>
                <p14:nvPr/>
              </p14:nvContentPartPr>
              <p14:xfrm>
                <a:off x="6887876" y="2705025"/>
                <a:ext cx="551880" cy="20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27C7A6-DE0D-4D0F-876E-E3FEE062A6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79236" y="2696385"/>
                  <a:ext cx="56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AAB3E4F-8036-418E-972D-868312F97578}"/>
                    </a:ext>
                  </a:extLst>
                </p14:cNvPr>
                <p14:cNvContentPartPr/>
                <p14:nvPr/>
              </p14:nvContentPartPr>
              <p14:xfrm>
                <a:off x="7626236" y="2751105"/>
                <a:ext cx="73800" cy="10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AAB3E4F-8036-418E-972D-868312F975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17596" y="2742105"/>
                  <a:ext cx="91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E84429-3AC8-41C2-A01C-588AD314C9AC}"/>
                    </a:ext>
                  </a:extLst>
                </p14:cNvPr>
                <p14:cNvContentPartPr/>
                <p14:nvPr/>
              </p14:nvContentPartPr>
              <p14:xfrm>
                <a:off x="7756916" y="2679465"/>
                <a:ext cx="246600" cy="168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E84429-3AC8-41C2-A01C-588AD314C9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47916" y="2670465"/>
                  <a:ext cx="264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0D90E5-40DB-4DAF-9090-326859DA81AD}"/>
                    </a:ext>
                  </a:extLst>
                </p14:cNvPr>
                <p14:cNvContentPartPr/>
                <p14:nvPr/>
              </p14:nvContentPartPr>
              <p14:xfrm>
                <a:off x="8097476" y="2694945"/>
                <a:ext cx="125640" cy="19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0D90E5-40DB-4DAF-9090-326859DA81A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88476" y="2685945"/>
                  <a:ext cx="143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19C9C5-DCB0-479E-975B-648E555AE119}"/>
                    </a:ext>
                  </a:extLst>
                </p14:cNvPr>
                <p14:cNvContentPartPr/>
                <p14:nvPr/>
              </p14:nvContentPartPr>
              <p14:xfrm>
                <a:off x="8106836" y="2695305"/>
                <a:ext cx="184680" cy="1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19C9C5-DCB0-479E-975B-648E555AE1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97836" y="2686665"/>
                  <a:ext cx="20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451775-F34A-4748-88F0-476DBA583E18}"/>
                    </a:ext>
                  </a:extLst>
                </p14:cNvPr>
                <p14:cNvContentPartPr/>
                <p14:nvPr/>
              </p14:nvContentPartPr>
              <p14:xfrm>
                <a:off x="8276396" y="2780985"/>
                <a:ext cx="150120" cy="1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451775-F34A-4748-88F0-476DBA583E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67756" y="2771985"/>
                  <a:ext cx="16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672FCD-917D-4776-9965-2EF686091111}"/>
                    </a:ext>
                  </a:extLst>
                </p14:cNvPr>
                <p14:cNvContentPartPr/>
                <p14:nvPr/>
              </p14:nvContentPartPr>
              <p14:xfrm>
                <a:off x="8304836" y="2845065"/>
                <a:ext cx="142920" cy="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672FCD-917D-4776-9965-2EF6860911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6196" y="2836425"/>
                  <a:ext cx="160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9CA5ED-2FE4-4D16-9309-6BA2F7C0E370}"/>
                    </a:ext>
                  </a:extLst>
                </p14:cNvPr>
                <p14:cNvContentPartPr/>
                <p14:nvPr/>
              </p14:nvContentPartPr>
              <p14:xfrm>
                <a:off x="8607596" y="2629425"/>
                <a:ext cx="95400" cy="37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9CA5ED-2FE4-4D16-9309-6BA2F7C0E3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98596" y="2620425"/>
                  <a:ext cx="1130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3877C5-C28D-49E3-B7E3-FDDD44D2A684}"/>
                    </a:ext>
                  </a:extLst>
                </p14:cNvPr>
                <p14:cNvContentPartPr/>
                <p14:nvPr/>
              </p14:nvContentPartPr>
              <p14:xfrm>
                <a:off x="8737916" y="2705025"/>
                <a:ext cx="86760" cy="168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3877C5-C28D-49E3-B7E3-FDDD44D2A6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29276" y="2696385"/>
                  <a:ext cx="104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29752F-9EF2-4161-97BA-4F1D11506631}"/>
                    </a:ext>
                  </a:extLst>
                </p14:cNvPr>
                <p14:cNvContentPartPr/>
                <p14:nvPr/>
              </p14:nvContentPartPr>
              <p14:xfrm>
                <a:off x="8873996" y="2643825"/>
                <a:ext cx="123480" cy="39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029752F-9EF2-4161-97BA-4F1D1150663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64996" y="2634825"/>
                  <a:ext cx="141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604021-4187-4118-B04C-A83CD3DD56A6}"/>
                    </a:ext>
                  </a:extLst>
                </p14:cNvPr>
                <p14:cNvContentPartPr/>
                <p14:nvPr/>
              </p14:nvContentPartPr>
              <p14:xfrm>
                <a:off x="6927476" y="2989065"/>
                <a:ext cx="193320" cy="37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604021-4187-4118-B04C-A83CD3DD56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18476" y="2980425"/>
                  <a:ext cx="2109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146E1E-11D3-4AA9-ABF3-3525C081BF7F}"/>
                    </a:ext>
                  </a:extLst>
                </p14:cNvPr>
                <p14:cNvContentPartPr/>
                <p14:nvPr/>
              </p14:nvContentPartPr>
              <p14:xfrm>
                <a:off x="7239236" y="3204705"/>
                <a:ext cx="10080" cy="12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146E1E-11D3-4AA9-ABF3-3525C081BF7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30596" y="3196065"/>
                  <a:ext cx="27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63C409-9076-4A4C-BE41-09D8F7B1E686}"/>
                    </a:ext>
                  </a:extLst>
                </p14:cNvPr>
                <p14:cNvContentPartPr/>
                <p14:nvPr/>
              </p14:nvContentPartPr>
              <p14:xfrm>
                <a:off x="7256516" y="3082305"/>
                <a:ext cx="11520" cy="10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63C409-9076-4A4C-BE41-09D8F7B1E6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47516" y="3073665"/>
                  <a:ext cx="29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D84909-93DD-492B-B430-814B050D1556}"/>
                    </a:ext>
                  </a:extLst>
                </p14:cNvPr>
                <p14:cNvContentPartPr/>
                <p14:nvPr/>
              </p14:nvContentPartPr>
              <p14:xfrm>
                <a:off x="7305476" y="3250065"/>
                <a:ext cx="21240" cy="27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D84909-93DD-492B-B430-814B050D15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96836" y="3241065"/>
                  <a:ext cx="38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680590-CB3F-4FB1-BB96-3DEB608F5F9E}"/>
                    </a:ext>
                  </a:extLst>
                </p14:cNvPr>
                <p14:cNvContentPartPr/>
                <p14:nvPr/>
              </p14:nvContentPartPr>
              <p14:xfrm>
                <a:off x="7392596" y="3168345"/>
                <a:ext cx="129600" cy="133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680590-CB3F-4FB1-BB96-3DEB608F5F9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83596" y="3159345"/>
                  <a:ext cx="147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DDC362-C6B8-43FF-A3E8-2CBFAFE88871}"/>
                    </a:ext>
                  </a:extLst>
                </p14:cNvPr>
                <p14:cNvContentPartPr/>
                <p14:nvPr/>
              </p14:nvContentPartPr>
              <p14:xfrm>
                <a:off x="7682396" y="3062865"/>
                <a:ext cx="201240" cy="23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DDC362-C6B8-43FF-A3E8-2CBFAFE8887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73756" y="3053865"/>
                  <a:ext cx="218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2CF91B-EAD8-4FA1-9B0C-4D1B4434F8D0}"/>
                    </a:ext>
                  </a:extLst>
                </p14:cNvPr>
                <p14:cNvContentPartPr/>
                <p14:nvPr/>
              </p14:nvContentPartPr>
              <p14:xfrm>
                <a:off x="7886156" y="3110745"/>
                <a:ext cx="14040" cy="64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2CF91B-EAD8-4FA1-9B0C-4D1B4434F8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77156" y="3102105"/>
                  <a:ext cx="31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0BAFB7-F2D0-4356-95C9-585B04F9A611}"/>
                    </a:ext>
                  </a:extLst>
                </p14:cNvPr>
                <p14:cNvContentPartPr/>
                <p14:nvPr/>
              </p14:nvContentPartPr>
              <p14:xfrm>
                <a:off x="7927916" y="3165825"/>
                <a:ext cx="284400" cy="136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0BAFB7-F2D0-4356-95C9-585B04F9A6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18916" y="3157185"/>
                  <a:ext cx="302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A76E2C-032B-45A6-9C0A-C341312CFC79}"/>
                    </a:ext>
                  </a:extLst>
                </p14:cNvPr>
                <p14:cNvContentPartPr/>
                <p14:nvPr/>
              </p14:nvContentPartPr>
              <p14:xfrm>
                <a:off x="8319596" y="3194985"/>
                <a:ext cx="136800" cy="10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A76E2C-032B-45A6-9C0A-C341312CFC7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10596" y="3186345"/>
                  <a:ext cx="15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6588C1-35D1-4FAE-B0A6-660B9D927C26}"/>
                    </a:ext>
                  </a:extLst>
                </p14:cNvPr>
                <p14:cNvContentPartPr/>
                <p14:nvPr/>
              </p14:nvContentPartPr>
              <p14:xfrm>
                <a:off x="8345876" y="3252225"/>
                <a:ext cx="10044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6588C1-35D1-4FAE-B0A6-660B9D927C2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36876" y="3243225"/>
                  <a:ext cx="118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FACDA1D-6643-4558-B1FE-4E0E9544F6F1}"/>
                    </a:ext>
                  </a:extLst>
                </p14:cNvPr>
                <p14:cNvContentPartPr/>
                <p14:nvPr/>
              </p14:nvContentPartPr>
              <p14:xfrm>
                <a:off x="8551076" y="3146385"/>
                <a:ext cx="149760" cy="146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FACDA1D-6643-4558-B1FE-4E0E9544F6F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42076" y="3137385"/>
                  <a:ext cx="1674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282907-31DC-47E2-A069-897845BCA583}"/>
              </a:ext>
            </a:extLst>
          </p:cNvPr>
          <p:cNvGrpSpPr/>
          <p:nvPr/>
        </p:nvGrpSpPr>
        <p:grpSpPr>
          <a:xfrm>
            <a:off x="4619156" y="3644625"/>
            <a:ext cx="4110120" cy="310320"/>
            <a:chOff x="4619156" y="3644625"/>
            <a:chExt cx="411012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0DF6AB-0379-4D63-9AC6-DA466AF92034}"/>
                    </a:ext>
                  </a:extLst>
                </p14:cNvPr>
                <p14:cNvContentPartPr/>
                <p14:nvPr/>
              </p14:nvContentPartPr>
              <p14:xfrm>
                <a:off x="4619156" y="3758025"/>
                <a:ext cx="2273760" cy="19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0DF6AB-0379-4D63-9AC6-DA466AF9203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10516" y="3749025"/>
                  <a:ext cx="2291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FC7C96-4BB8-47E7-9B3B-A73E7143B2F2}"/>
                    </a:ext>
                  </a:extLst>
                </p14:cNvPr>
                <p14:cNvContentPartPr/>
                <p14:nvPr/>
              </p14:nvContentPartPr>
              <p14:xfrm>
                <a:off x="6947636" y="3697905"/>
                <a:ext cx="622080" cy="215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FC7C96-4BB8-47E7-9B3B-A73E7143B2F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38996" y="3689265"/>
                  <a:ext cx="639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E4A0C4-F313-4EB1-BCA7-19B83DD1B60D}"/>
                    </a:ext>
                  </a:extLst>
                </p14:cNvPr>
                <p14:cNvContentPartPr/>
                <p14:nvPr/>
              </p14:nvContentPartPr>
              <p14:xfrm>
                <a:off x="7539836" y="3644625"/>
                <a:ext cx="288000" cy="304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E4A0C4-F313-4EB1-BCA7-19B83DD1B6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30836" y="3635625"/>
                  <a:ext cx="305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45B7A7-6262-4152-8993-96E1A4C77667}"/>
                    </a:ext>
                  </a:extLst>
                </p14:cNvPr>
                <p14:cNvContentPartPr/>
                <p14:nvPr/>
              </p14:nvContentPartPr>
              <p14:xfrm>
                <a:off x="7880396" y="3797265"/>
                <a:ext cx="10080" cy="9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45B7A7-6262-4152-8993-96E1A4C776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71756" y="3788625"/>
                  <a:ext cx="27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1BAA08-91E3-4D64-A883-F4E9391167B9}"/>
                    </a:ext>
                  </a:extLst>
                </p14:cNvPr>
                <p14:cNvContentPartPr/>
                <p14:nvPr/>
              </p14:nvContentPartPr>
              <p14:xfrm>
                <a:off x="7912796" y="3657225"/>
                <a:ext cx="6120" cy="48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1BAA08-91E3-4D64-A883-F4E9391167B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03796" y="3648585"/>
                  <a:ext cx="23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E06187-B273-4FFB-BE4D-B6FA2B141251}"/>
                    </a:ext>
                  </a:extLst>
                </p14:cNvPr>
                <p14:cNvContentPartPr/>
                <p14:nvPr/>
              </p14:nvContentPartPr>
              <p14:xfrm>
                <a:off x="7937636" y="3720225"/>
                <a:ext cx="240480" cy="17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E06187-B273-4FFB-BE4D-B6FA2B1412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28996" y="3711225"/>
                  <a:ext cx="258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78432D-BFE1-47DD-AD12-DF219F01CD60}"/>
                    </a:ext>
                  </a:extLst>
                </p14:cNvPr>
                <p14:cNvContentPartPr/>
                <p14:nvPr/>
              </p14:nvContentPartPr>
              <p14:xfrm>
                <a:off x="8189996" y="3657225"/>
                <a:ext cx="20880" cy="11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78432D-BFE1-47DD-AD12-DF219F01CD6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81356" y="3648585"/>
                  <a:ext cx="38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F4E42E-01B8-4DE8-856E-40814C7D883A}"/>
                    </a:ext>
                  </a:extLst>
                </p14:cNvPr>
                <p14:cNvContentPartPr/>
                <p14:nvPr/>
              </p14:nvContentPartPr>
              <p14:xfrm>
                <a:off x="8219516" y="3793305"/>
                <a:ext cx="367920" cy="95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F4E42E-01B8-4DE8-856E-40814C7D883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10516" y="3784665"/>
                  <a:ext cx="385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EC1ADD-E259-4D02-9625-00981618BAF1}"/>
                    </a:ext>
                  </a:extLst>
                </p14:cNvPr>
                <p14:cNvContentPartPr/>
                <p14:nvPr/>
              </p14:nvContentPartPr>
              <p14:xfrm>
                <a:off x="8714156" y="3789705"/>
                <a:ext cx="15120" cy="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EC1ADD-E259-4D02-9625-00981618BAF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05156" y="3780705"/>
                  <a:ext cx="327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0784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E2657-24FC-3BAC-0600-07FC4E83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6" y="1989509"/>
            <a:ext cx="8795687" cy="28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3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DCE71-E895-7E3B-E4B0-10F54CED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8" y="739030"/>
            <a:ext cx="8827264" cy="458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99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5" y="1750741"/>
            <a:ext cx="8517443" cy="25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37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CF1EA-22ED-0376-952D-CEAD8637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36" y="237366"/>
            <a:ext cx="8621486" cy="269377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FFE091E-37E7-4393-B6D7-EC902E296947}"/>
              </a:ext>
            </a:extLst>
          </p:cNvPr>
          <p:cNvGrpSpPr/>
          <p:nvPr/>
        </p:nvGrpSpPr>
        <p:grpSpPr>
          <a:xfrm>
            <a:off x="3374636" y="3136305"/>
            <a:ext cx="896760" cy="264960"/>
            <a:chOff x="3374636" y="3136305"/>
            <a:chExt cx="8967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300C10-C33C-4265-803A-C71EB4A9D0F6}"/>
                    </a:ext>
                  </a:extLst>
                </p14:cNvPr>
                <p14:cNvContentPartPr/>
                <p14:nvPr/>
              </p14:nvContentPartPr>
              <p14:xfrm>
                <a:off x="3374636" y="3136305"/>
                <a:ext cx="287280" cy="26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300C10-C33C-4265-803A-C71EB4A9D0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65636" y="3127665"/>
                  <a:ext cx="304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38D5D0-BC76-4CE0-A9FB-024EABC96D56}"/>
                    </a:ext>
                  </a:extLst>
                </p14:cNvPr>
                <p14:cNvContentPartPr/>
                <p14:nvPr/>
              </p14:nvContentPartPr>
              <p14:xfrm>
                <a:off x="3805556" y="3153225"/>
                <a:ext cx="22140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38D5D0-BC76-4CE0-A9FB-024EABC96D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6916" y="3144225"/>
                  <a:ext cx="239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4A6179-9E77-4F56-B2F1-DAF2FF239A44}"/>
                    </a:ext>
                  </a:extLst>
                </p14:cNvPr>
                <p14:cNvContentPartPr/>
                <p14:nvPr/>
              </p14:nvContentPartPr>
              <p14:xfrm>
                <a:off x="4110116" y="3156465"/>
                <a:ext cx="161280" cy="204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4A6179-9E77-4F56-B2F1-DAF2FF239A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01476" y="3147465"/>
                  <a:ext cx="1789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FC1111-CAEA-4FA5-A8F7-764F1BDB95C8}"/>
              </a:ext>
            </a:extLst>
          </p:cNvPr>
          <p:cNvGrpSpPr/>
          <p:nvPr/>
        </p:nvGrpSpPr>
        <p:grpSpPr>
          <a:xfrm>
            <a:off x="4694396" y="3025425"/>
            <a:ext cx="1359000" cy="600120"/>
            <a:chOff x="4694396" y="3025425"/>
            <a:chExt cx="135900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AABFB8-532A-4EBA-9C7A-B3C46EBDF77B}"/>
                    </a:ext>
                  </a:extLst>
                </p14:cNvPr>
                <p14:cNvContentPartPr/>
                <p14:nvPr/>
              </p14:nvContentPartPr>
              <p14:xfrm>
                <a:off x="5137556" y="3125505"/>
                <a:ext cx="360" cy="1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AABFB8-532A-4EBA-9C7A-B3C46EBDF7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28916" y="3116505"/>
                  <a:ext cx="18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7AD2689-1499-4BF3-A4FE-97D9DF7D074B}"/>
                    </a:ext>
                  </a:extLst>
                </p14:cNvPr>
                <p14:cNvContentPartPr/>
                <p14:nvPr/>
              </p14:nvContentPartPr>
              <p14:xfrm>
                <a:off x="4694396" y="3025425"/>
                <a:ext cx="254520" cy="60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7AD2689-1499-4BF3-A4FE-97D9DF7D07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85756" y="3016425"/>
                  <a:ext cx="27216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6424D09-1767-492F-BC69-1908D47FA64C}"/>
                    </a:ext>
                  </a:extLst>
                </p14:cNvPr>
                <p14:cNvContentPartPr/>
                <p14:nvPr/>
              </p14:nvContentPartPr>
              <p14:xfrm>
                <a:off x="5046116" y="3074025"/>
                <a:ext cx="175680" cy="30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6424D09-1767-492F-BC69-1908D47FA6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37476" y="3065385"/>
                  <a:ext cx="193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9C66D8-29A2-4F15-BD45-87BAA4A2DC9A}"/>
                    </a:ext>
                  </a:extLst>
                </p14:cNvPr>
                <p14:cNvContentPartPr/>
                <p14:nvPr/>
              </p14:nvContentPartPr>
              <p14:xfrm>
                <a:off x="5052596" y="3249345"/>
                <a:ext cx="149760" cy="1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9C66D8-29A2-4F15-BD45-87BAA4A2DC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43596" y="3240345"/>
                  <a:ext cx="167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937692-B17B-454E-969A-07FDA2EE4560}"/>
                    </a:ext>
                  </a:extLst>
                </p14:cNvPr>
                <p14:cNvContentPartPr/>
                <p14:nvPr/>
              </p14:nvContentPartPr>
              <p14:xfrm>
                <a:off x="5297756" y="3312345"/>
                <a:ext cx="218520" cy="142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937692-B17B-454E-969A-07FDA2EE45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89116" y="3303345"/>
                  <a:ext cx="236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D9475C-625C-45FC-9A53-6464F72802FC}"/>
                    </a:ext>
                  </a:extLst>
                </p14:cNvPr>
                <p14:cNvContentPartPr/>
                <p14:nvPr/>
              </p14:nvContentPartPr>
              <p14:xfrm>
                <a:off x="5585756" y="3308745"/>
                <a:ext cx="89280" cy="138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D9475C-625C-45FC-9A53-6464F72802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7116" y="3299745"/>
                  <a:ext cx="106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1CA6E7D-3C82-410E-AE1D-98BFBD2264C3}"/>
                    </a:ext>
                  </a:extLst>
                </p14:cNvPr>
                <p14:cNvContentPartPr/>
                <p14:nvPr/>
              </p14:nvContentPartPr>
              <p14:xfrm>
                <a:off x="5599436" y="3308745"/>
                <a:ext cx="83520" cy="149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1CA6E7D-3C82-410E-AE1D-98BFBD2264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90436" y="3299745"/>
                  <a:ext cx="101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E88366-307C-4FA8-9810-79ACF8DB3335}"/>
                    </a:ext>
                  </a:extLst>
                </p14:cNvPr>
                <p14:cNvContentPartPr/>
                <p14:nvPr/>
              </p14:nvContentPartPr>
              <p14:xfrm>
                <a:off x="5750276" y="3101025"/>
                <a:ext cx="303120" cy="456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E88366-307C-4FA8-9810-79ACF8DB33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41636" y="3092385"/>
                  <a:ext cx="320760" cy="47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8985BB-AE89-4661-874C-40E51D4956CC}"/>
                  </a:ext>
                </a:extLst>
              </p14:cNvPr>
              <p14:cNvContentPartPr/>
              <p14:nvPr/>
            </p14:nvContentPartPr>
            <p14:xfrm>
              <a:off x="2773796" y="3591345"/>
              <a:ext cx="987480" cy="753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8985BB-AE89-4661-874C-40E51D4956C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65156" y="3582705"/>
                <a:ext cx="1005120" cy="77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9862FC3-9DCF-47DA-9972-ECC464F8E988}"/>
              </a:ext>
            </a:extLst>
          </p:cNvPr>
          <p:cNvGrpSpPr/>
          <p:nvPr/>
        </p:nvGrpSpPr>
        <p:grpSpPr>
          <a:xfrm>
            <a:off x="1064876" y="4477305"/>
            <a:ext cx="2404080" cy="1201320"/>
            <a:chOff x="1064876" y="4477305"/>
            <a:chExt cx="2404080" cy="12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001B50-DC94-401E-B225-A2D8364781DE}"/>
                    </a:ext>
                  </a:extLst>
                </p14:cNvPr>
                <p14:cNvContentPartPr/>
                <p14:nvPr/>
              </p14:nvContentPartPr>
              <p14:xfrm>
                <a:off x="1149836" y="4496385"/>
                <a:ext cx="353880" cy="9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001B50-DC94-401E-B225-A2D8364781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836" y="4487745"/>
                  <a:ext cx="371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A5000E-6588-4FAD-881F-3903266333D9}"/>
                    </a:ext>
                  </a:extLst>
                </p14:cNvPr>
                <p14:cNvContentPartPr/>
                <p14:nvPr/>
              </p14:nvContentPartPr>
              <p14:xfrm>
                <a:off x="1064876" y="4515105"/>
                <a:ext cx="291960" cy="1163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A5000E-6588-4FAD-881F-3903266333D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56236" y="4506465"/>
                  <a:ext cx="309600" cy="11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FA29F5-1EB3-493D-973F-13B345B381E5}"/>
                    </a:ext>
                  </a:extLst>
                </p14:cNvPr>
                <p14:cNvContentPartPr/>
                <p14:nvPr/>
              </p14:nvContentPartPr>
              <p14:xfrm>
                <a:off x="1431716" y="4560465"/>
                <a:ext cx="97560" cy="211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FA29F5-1EB3-493D-973F-13B345B381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22716" y="4551465"/>
                  <a:ext cx="115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AAFD17-540D-4C8D-9624-9FF31259F41D}"/>
                    </a:ext>
                  </a:extLst>
                </p14:cNvPr>
                <p14:cNvContentPartPr/>
                <p14:nvPr/>
              </p14:nvContentPartPr>
              <p14:xfrm>
                <a:off x="1771916" y="4731825"/>
                <a:ext cx="5868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AAFD17-540D-4C8D-9624-9FF31259F4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63276" y="4723185"/>
                  <a:ext cx="7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B7047F-8C7D-41DA-A529-E795FDE2FD7D}"/>
                    </a:ext>
                  </a:extLst>
                </p14:cNvPr>
                <p14:cNvContentPartPr/>
                <p14:nvPr/>
              </p14:nvContentPartPr>
              <p14:xfrm>
                <a:off x="2196356" y="4731825"/>
                <a:ext cx="46332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B7047F-8C7D-41DA-A529-E795FDE2FD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87716" y="4723185"/>
                  <a:ext cx="48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949556-A85F-467C-96E5-AC45CDA974E7}"/>
                    </a:ext>
                  </a:extLst>
                </p14:cNvPr>
                <p14:cNvContentPartPr/>
                <p14:nvPr/>
              </p14:nvContentPartPr>
              <p14:xfrm>
                <a:off x="1771916" y="4967625"/>
                <a:ext cx="360" cy="2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949556-A85F-467C-96E5-AC45CDA974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63276" y="4958625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B0A2DF-7437-4A85-BAFA-559D7BCBD638}"/>
                    </a:ext>
                  </a:extLst>
                </p14:cNvPr>
                <p14:cNvContentPartPr/>
                <p14:nvPr/>
              </p14:nvContentPartPr>
              <p14:xfrm>
                <a:off x="1771916" y="4929825"/>
                <a:ext cx="133200" cy="212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B0A2DF-7437-4A85-BAFA-559D7BCBD6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3276" y="4920825"/>
                  <a:ext cx="150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BA33BA-13E6-4ABF-AB10-15DCD13D23F4}"/>
                    </a:ext>
                  </a:extLst>
                </p14:cNvPr>
                <p14:cNvContentPartPr/>
                <p14:nvPr/>
              </p14:nvContentPartPr>
              <p14:xfrm>
                <a:off x="2045516" y="5118465"/>
                <a:ext cx="9144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BA33BA-13E6-4ABF-AB10-15DCD13D23F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36516" y="5109825"/>
                  <a:ext cx="10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A5C01E2-E5E6-4110-995F-38BBE10062BE}"/>
                    </a:ext>
                  </a:extLst>
                </p14:cNvPr>
                <p14:cNvContentPartPr/>
                <p14:nvPr/>
              </p14:nvContentPartPr>
              <p14:xfrm>
                <a:off x="2309396" y="5109105"/>
                <a:ext cx="28332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A5C01E2-E5E6-4110-995F-38BBE10062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0756" y="5100465"/>
                  <a:ext cx="30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C7D4A2-940E-41C4-BA2B-0E4BEC2D671A}"/>
                    </a:ext>
                  </a:extLst>
                </p14:cNvPr>
                <p14:cNvContentPartPr/>
                <p14:nvPr/>
              </p14:nvContentPartPr>
              <p14:xfrm>
                <a:off x="1398596" y="5396025"/>
                <a:ext cx="141120" cy="111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C7D4A2-940E-41C4-BA2B-0E4BEC2D671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89956" y="5387385"/>
                  <a:ext cx="15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A01236-14D2-48FF-A1C0-24A804A26D81}"/>
                    </a:ext>
                  </a:extLst>
                </p14:cNvPr>
                <p14:cNvContentPartPr/>
                <p14:nvPr/>
              </p14:nvContentPartPr>
              <p14:xfrm>
                <a:off x="1714676" y="5393145"/>
                <a:ext cx="126000" cy="104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A01236-14D2-48FF-A1C0-24A804A26D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05676" y="5384505"/>
                  <a:ext cx="143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748230-C1DB-429A-8DDA-E6DE9AAC9D05}"/>
                    </a:ext>
                  </a:extLst>
                </p14:cNvPr>
                <p14:cNvContentPartPr/>
                <p14:nvPr/>
              </p14:nvContentPartPr>
              <p14:xfrm>
                <a:off x="2076476" y="5390265"/>
                <a:ext cx="148680" cy="9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748230-C1DB-429A-8DDA-E6DE9AAC9D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67476" y="5381625"/>
                  <a:ext cx="166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B409CA-709B-429D-A6F3-9ECEAE06B983}"/>
                    </a:ext>
                  </a:extLst>
                </p14:cNvPr>
                <p14:cNvContentPartPr/>
                <p14:nvPr/>
              </p14:nvContentPartPr>
              <p14:xfrm>
                <a:off x="2432516" y="5392065"/>
                <a:ext cx="144000" cy="86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B409CA-709B-429D-A6F3-9ECEAE06B9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23516" y="5383065"/>
                  <a:ext cx="161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C92CA8-488A-4748-A285-6B3657574671}"/>
                    </a:ext>
                  </a:extLst>
                </p14:cNvPr>
                <p14:cNvContentPartPr/>
                <p14:nvPr/>
              </p14:nvContentPartPr>
              <p14:xfrm>
                <a:off x="2734196" y="5371545"/>
                <a:ext cx="84960" cy="98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C92CA8-488A-4748-A285-6B365757467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25196" y="5362545"/>
                  <a:ext cx="102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430A68-9FB3-4B5F-88AC-0F617F8F06EE}"/>
                    </a:ext>
                  </a:extLst>
                </p14:cNvPr>
                <p14:cNvContentPartPr/>
                <p14:nvPr/>
              </p14:nvContentPartPr>
              <p14:xfrm>
                <a:off x="2893676" y="4546065"/>
                <a:ext cx="73800" cy="990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430A68-9FB3-4B5F-88AC-0F617F8F06E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85036" y="4537425"/>
                  <a:ext cx="9144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FB25688-617E-4144-808D-A4E00236F5A6}"/>
                    </a:ext>
                  </a:extLst>
                </p14:cNvPr>
                <p14:cNvContentPartPr/>
                <p14:nvPr/>
              </p14:nvContentPartPr>
              <p14:xfrm>
                <a:off x="3099956" y="4674225"/>
                <a:ext cx="106920" cy="169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FB25688-617E-4144-808D-A4E00236F5A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90956" y="4665585"/>
                  <a:ext cx="124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018766-1B27-468B-9F76-304D5FE7312C}"/>
                    </a:ext>
                  </a:extLst>
                </p14:cNvPr>
                <p14:cNvContentPartPr/>
                <p14:nvPr/>
              </p14:nvContentPartPr>
              <p14:xfrm>
                <a:off x="3157916" y="4977345"/>
                <a:ext cx="6120" cy="13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018766-1B27-468B-9F76-304D5FE731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49276" y="4968705"/>
                  <a:ext cx="23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BC6A617-A585-48B1-AEFE-9516466C3859}"/>
                    </a:ext>
                  </a:extLst>
                </p14:cNvPr>
                <p14:cNvContentPartPr/>
                <p14:nvPr/>
              </p14:nvContentPartPr>
              <p14:xfrm>
                <a:off x="3157916" y="5118465"/>
                <a:ext cx="9720" cy="128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BC6A617-A585-48B1-AEFE-9516466C385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49276" y="5109825"/>
                  <a:ext cx="27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9A7895-9657-47AF-9FF9-33940E2BF499}"/>
                    </a:ext>
                  </a:extLst>
                </p14:cNvPr>
                <p14:cNvContentPartPr/>
                <p14:nvPr/>
              </p14:nvContentPartPr>
              <p14:xfrm>
                <a:off x="3128756" y="5343105"/>
                <a:ext cx="96480" cy="132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9A7895-9657-47AF-9FF9-33940E2BF4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20116" y="5334465"/>
                  <a:ext cx="114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47ED667-43D9-4182-9BE4-E26B2355258F}"/>
                    </a:ext>
                  </a:extLst>
                </p14:cNvPr>
                <p14:cNvContentPartPr/>
                <p14:nvPr/>
              </p14:nvContentPartPr>
              <p14:xfrm>
                <a:off x="3270596" y="4477305"/>
                <a:ext cx="198360" cy="1024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47ED667-43D9-4182-9BE4-E26B235525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61596" y="4468305"/>
                  <a:ext cx="216000" cy="10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1EE68A5-BBE9-48C0-923F-A2BB271E35C7}"/>
              </a:ext>
            </a:extLst>
          </p:cNvPr>
          <p:cNvGrpSpPr/>
          <p:nvPr/>
        </p:nvGrpSpPr>
        <p:grpSpPr>
          <a:xfrm>
            <a:off x="3741836" y="3652185"/>
            <a:ext cx="1195920" cy="1815840"/>
            <a:chOff x="3741836" y="3652185"/>
            <a:chExt cx="1195920" cy="18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41E5B1F-00B6-4719-9249-A56067495A74}"/>
                    </a:ext>
                  </a:extLst>
                </p14:cNvPr>
                <p14:cNvContentPartPr/>
                <p14:nvPr/>
              </p14:nvContentPartPr>
              <p14:xfrm>
                <a:off x="3741836" y="3652185"/>
                <a:ext cx="950400" cy="60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41E5B1F-00B6-4719-9249-A56067495A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33196" y="3643185"/>
                  <a:ext cx="96804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F92E9A-5B89-4C7B-B39A-BFD41E4FC409}"/>
                    </a:ext>
                  </a:extLst>
                </p14:cNvPr>
                <p14:cNvContentPartPr/>
                <p14:nvPr/>
              </p14:nvContentPartPr>
              <p14:xfrm>
                <a:off x="4515476" y="4298025"/>
                <a:ext cx="414360" cy="19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F92E9A-5B89-4C7B-B39A-BFD41E4FC4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06476" y="4289385"/>
                  <a:ext cx="432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7728AD-13E2-44FD-8140-CD4EB0BAED38}"/>
                    </a:ext>
                  </a:extLst>
                </p14:cNvPr>
                <p14:cNvContentPartPr/>
                <p14:nvPr/>
              </p14:nvContentPartPr>
              <p14:xfrm>
                <a:off x="4515476" y="4326825"/>
                <a:ext cx="140400" cy="1141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7728AD-13E2-44FD-8140-CD4EB0BAED3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06476" y="4317825"/>
                  <a:ext cx="158040" cy="11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40D9E5-DE23-432D-858D-72A23AFD2A8D}"/>
                    </a:ext>
                  </a:extLst>
                </p14:cNvPr>
                <p14:cNvContentPartPr/>
                <p14:nvPr/>
              </p14:nvContentPartPr>
              <p14:xfrm>
                <a:off x="4797716" y="4402065"/>
                <a:ext cx="140040" cy="186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40D9E5-DE23-432D-858D-72A23AFD2A8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88716" y="4393065"/>
                  <a:ext cx="15768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3CEB77C-0896-4BD0-8E4F-CF4EBEF85874}"/>
              </a:ext>
            </a:extLst>
          </p:cNvPr>
          <p:cNvGrpSpPr/>
          <p:nvPr/>
        </p:nvGrpSpPr>
        <p:grpSpPr>
          <a:xfrm>
            <a:off x="5146556" y="4276785"/>
            <a:ext cx="952920" cy="1037160"/>
            <a:chOff x="5146556" y="4276785"/>
            <a:chExt cx="952920" cy="10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EB0923-0736-4329-8DA1-C6ADA58088C3}"/>
                    </a:ext>
                  </a:extLst>
                </p14:cNvPr>
                <p14:cNvContentPartPr/>
                <p14:nvPr/>
              </p14:nvContentPartPr>
              <p14:xfrm>
                <a:off x="5146556" y="4559745"/>
                <a:ext cx="96120" cy="202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EB0923-0736-4329-8DA1-C6ADA58088C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37556" y="4550745"/>
                  <a:ext cx="113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521FDF-A6D6-48D3-B5D4-BF32BC9FB5B0}"/>
                    </a:ext>
                  </a:extLst>
                </p14:cNvPr>
                <p14:cNvContentPartPr/>
                <p14:nvPr/>
              </p14:nvContentPartPr>
              <p14:xfrm>
                <a:off x="5354636" y="4835865"/>
                <a:ext cx="19080" cy="3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521FDF-A6D6-48D3-B5D4-BF32BC9FB5B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5636" y="4826865"/>
                  <a:ext cx="36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AA2E70-A27E-492B-8D08-20811426862F}"/>
                    </a:ext>
                  </a:extLst>
                </p14:cNvPr>
                <p14:cNvContentPartPr/>
                <p14:nvPr/>
              </p14:nvContentPartPr>
              <p14:xfrm>
                <a:off x="5457956" y="4930185"/>
                <a:ext cx="189720" cy="109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AA2E70-A27E-492B-8D08-20811426862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48956" y="4921545"/>
                  <a:ext cx="207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A4A15B-B576-4724-B20A-338F9B537769}"/>
                    </a:ext>
                  </a:extLst>
                </p14:cNvPr>
                <p14:cNvContentPartPr/>
                <p14:nvPr/>
              </p14:nvContentPartPr>
              <p14:xfrm>
                <a:off x="5759636" y="5118465"/>
                <a:ext cx="32040" cy="2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A4A15B-B576-4724-B20A-338F9B53776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50996" y="5109825"/>
                  <a:ext cx="49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138D46D-14A7-4FD9-A69B-1A0521E28869}"/>
                    </a:ext>
                  </a:extLst>
                </p14:cNvPr>
                <p14:cNvContentPartPr/>
                <p14:nvPr/>
              </p14:nvContentPartPr>
              <p14:xfrm>
                <a:off x="5873036" y="5077785"/>
                <a:ext cx="109800" cy="236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138D46D-14A7-4FD9-A69B-1A0521E288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64036" y="5068785"/>
                  <a:ext cx="127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FA68A60-0E75-490C-B780-DFE8E27ECBD1}"/>
                    </a:ext>
                  </a:extLst>
                </p14:cNvPr>
                <p14:cNvContentPartPr/>
                <p14:nvPr/>
              </p14:nvContentPartPr>
              <p14:xfrm>
                <a:off x="6061316" y="4276785"/>
                <a:ext cx="38160" cy="102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FA68A60-0E75-490C-B780-DFE8E27ECB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52316" y="4268145"/>
                  <a:ext cx="55800" cy="10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C66728-E845-4ECA-B4D4-26FC40EC338E}"/>
              </a:ext>
            </a:extLst>
          </p:cNvPr>
          <p:cNvGrpSpPr/>
          <p:nvPr/>
        </p:nvGrpSpPr>
        <p:grpSpPr>
          <a:xfrm>
            <a:off x="6299276" y="4112625"/>
            <a:ext cx="410760" cy="1347840"/>
            <a:chOff x="6299276" y="4112625"/>
            <a:chExt cx="410760" cy="13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F0D675-3B39-467D-AC52-F6CD27A199DD}"/>
                    </a:ext>
                  </a:extLst>
                </p14:cNvPr>
                <p14:cNvContentPartPr/>
                <p14:nvPr/>
              </p14:nvContentPartPr>
              <p14:xfrm>
                <a:off x="6299276" y="4251585"/>
                <a:ext cx="103320" cy="15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F0D675-3B39-467D-AC52-F6CD27A199D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90276" y="4242585"/>
                  <a:ext cx="120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788384-A113-4755-AEB6-1779D2B5E626}"/>
                    </a:ext>
                  </a:extLst>
                </p14:cNvPr>
                <p14:cNvContentPartPr/>
                <p14:nvPr/>
              </p14:nvContentPartPr>
              <p14:xfrm>
                <a:off x="6353276" y="4571625"/>
                <a:ext cx="10080" cy="32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788384-A113-4755-AEB6-1779D2B5E6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44636" y="4562985"/>
                  <a:ext cx="27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CAF34F-A9DF-4FF8-AE51-2003966BB6EB}"/>
                    </a:ext>
                  </a:extLst>
                </p14:cNvPr>
                <p14:cNvContentPartPr/>
                <p14:nvPr/>
              </p14:nvContentPartPr>
              <p14:xfrm>
                <a:off x="6325196" y="4788705"/>
                <a:ext cx="13320" cy="194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CAF34F-A9DF-4FF8-AE51-2003966BB6E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16556" y="4779705"/>
                  <a:ext cx="30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0B9911B-31A1-4FA0-A84A-2C3EA72BF08E}"/>
                    </a:ext>
                  </a:extLst>
                </p14:cNvPr>
                <p14:cNvContentPartPr/>
                <p14:nvPr/>
              </p14:nvContentPartPr>
              <p14:xfrm>
                <a:off x="6353276" y="5102625"/>
                <a:ext cx="76320" cy="167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0B9911B-31A1-4FA0-A84A-2C3EA72BF0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44636" y="5093625"/>
                  <a:ext cx="93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8568BC7-4755-404C-8CF0-C4CA54A4EF19}"/>
                    </a:ext>
                  </a:extLst>
                </p14:cNvPr>
                <p14:cNvContentPartPr/>
                <p14:nvPr/>
              </p14:nvContentPartPr>
              <p14:xfrm>
                <a:off x="6520676" y="4112625"/>
                <a:ext cx="189360" cy="1347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8568BC7-4755-404C-8CF0-C4CA54A4EF1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11676" y="4103625"/>
                  <a:ext cx="207000" cy="13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4D65DB-ADF9-4A1C-931C-265DCF1F0E16}"/>
                  </a:ext>
                </a:extLst>
              </p14:cNvPr>
              <p14:cNvContentPartPr/>
              <p14:nvPr/>
            </p14:nvContentPartPr>
            <p14:xfrm>
              <a:off x="7078316" y="4092105"/>
              <a:ext cx="564480" cy="333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4D65DB-ADF9-4A1C-931C-265DCF1F0E1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069676" y="4083105"/>
                <a:ext cx="58212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4155F279-D2D6-4BF8-9E53-1D56F2124FB4}"/>
              </a:ext>
            </a:extLst>
          </p:cNvPr>
          <p:cNvGrpSpPr/>
          <p:nvPr/>
        </p:nvGrpSpPr>
        <p:grpSpPr>
          <a:xfrm>
            <a:off x="7673396" y="4244025"/>
            <a:ext cx="213840" cy="117360"/>
            <a:chOff x="7673396" y="4244025"/>
            <a:chExt cx="21384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CBA2514-3F9D-4EE6-9BBD-F27983757A0F}"/>
                    </a:ext>
                  </a:extLst>
                </p14:cNvPr>
                <p14:cNvContentPartPr/>
                <p14:nvPr/>
              </p14:nvContentPartPr>
              <p14:xfrm>
                <a:off x="7673396" y="4259145"/>
                <a:ext cx="113040" cy="102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CBA2514-3F9D-4EE6-9BBD-F27983757A0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64756" y="4250145"/>
                  <a:ext cx="130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A09948C-B5E5-4446-9B3E-258891EE3A54}"/>
                    </a:ext>
                  </a:extLst>
                </p14:cNvPr>
                <p14:cNvContentPartPr/>
                <p14:nvPr/>
              </p14:nvContentPartPr>
              <p14:xfrm>
                <a:off x="7805516" y="4244025"/>
                <a:ext cx="81720" cy="113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A09948C-B5E5-4446-9B3E-258891EE3A5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96876" y="4235025"/>
                  <a:ext cx="9936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9FF3415-245E-4805-AE8A-1F0DF87FE3EB}"/>
              </a:ext>
            </a:extLst>
          </p:cNvPr>
          <p:cNvGrpSpPr/>
          <p:nvPr/>
        </p:nvGrpSpPr>
        <p:grpSpPr>
          <a:xfrm>
            <a:off x="8120876" y="4100745"/>
            <a:ext cx="802080" cy="502200"/>
            <a:chOff x="8120876" y="4100745"/>
            <a:chExt cx="80208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835EC50-E114-4DCD-BCBE-4E6D3688467A}"/>
                    </a:ext>
                  </a:extLst>
                </p14:cNvPr>
                <p14:cNvContentPartPr/>
                <p14:nvPr/>
              </p14:nvContentPartPr>
              <p14:xfrm>
                <a:off x="8120876" y="4100745"/>
                <a:ext cx="79200" cy="212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835EC50-E114-4DCD-BCBE-4E6D3688467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11876" y="4092105"/>
                  <a:ext cx="96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83D0328-D745-4251-BF3A-E37F7BE70978}"/>
                    </a:ext>
                  </a:extLst>
                </p14:cNvPr>
                <p14:cNvContentPartPr/>
                <p14:nvPr/>
              </p14:nvContentPartPr>
              <p14:xfrm>
                <a:off x="8285756" y="4155105"/>
                <a:ext cx="17640" cy="172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83D0328-D745-4251-BF3A-E37F7BE7097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77116" y="4146105"/>
                  <a:ext cx="3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6071C2B-974F-43A5-A63A-9E7E3B4FE563}"/>
                    </a:ext>
                  </a:extLst>
                </p14:cNvPr>
                <p14:cNvContentPartPr/>
                <p14:nvPr/>
              </p14:nvContentPartPr>
              <p14:xfrm>
                <a:off x="8391596" y="4242225"/>
                <a:ext cx="7560" cy="360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6071C2B-974F-43A5-A63A-9E7E3B4FE56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82956" y="4233225"/>
                  <a:ext cx="252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0DFA7C-930C-484C-BBB3-BE2CBC8288FE}"/>
                    </a:ext>
                  </a:extLst>
                </p14:cNvPr>
                <p14:cNvContentPartPr/>
                <p14:nvPr/>
              </p14:nvContentPartPr>
              <p14:xfrm>
                <a:off x="8389436" y="4251945"/>
                <a:ext cx="94320" cy="9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0DFA7C-930C-484C-BBB3-BE2CBC8288F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80796" y="4243305"/>
                  <a:ext cx="111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353253-33A6-454A-9FE6-036046AB44CA}"/>
                    </a:ext>
                  </a:extLst>
                </p14:cNvPr>
                <p14:cNvContentPartPr/>
                <p14:nvPr/>
              </p14:nvContentPartPr>
              <p14:xfrm>
                <a:off x="8512916" y="4119105"/>
                <a:ext cx="9360" cy="204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353253-33A6-454A-9FE6-036046AB44C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04276" y="4110465"/>
                  <a:ext cx="27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F54A7F0-0ECE-40B1-8444-A520B7D82520}"/>
                    </a:ext>
                  </a:extLst>
                </p14:cNvPr>
                <p14:cNvContentPartPr/>
                <p14:nvPr/>
              </p14:nvContentPartPr>
              <p14:xfrm>
                <a:off x="8578436" y="4152585"/>
                <a:ext cx="240120" cy="237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F54A7F0-0ECE-40B1-8444-A520B7D8252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569436" y="4143585"/>
                  <a:ext cx="257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BD0D11-6978-4DE4-A7E9-7493726D67CF}"/>
                    </a:ext>
                  </a:extLst>
                </p14:cNvPr>
                <p14:cNvContentPartPr/>
                <p14:nvPr/>
              </p14:nvContentPartPr>
              <p14:xfrm>
                <a:off x="8794796" y="4260945"/>
                <a:ext cx="1281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BD0D11-6978-4DE4-A7E9-7493726D67C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86156" y="4251945"/>
                  <a:ext cx="145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4F68425-E3FD-46A9-B34A-63C3F596531A}"/>
              </a:ext>
            </a:extLst>
          </p:cNvPr>
          <p:cNvGrpSpPr/>
          <p:nvPr/>
        </p:nvGrpSpPr>
        <p:grpSpPr>
          <a:xfrm>
            <a:off x="819716" y="5862945"/>
            <a:ext cx="1873080" cy="271440"/>
            <a:chOff x="819716" y="5862945"/>
            <a:chExt cx="18730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C6EF8AC-B94A-40ED-997B-BF0DA74605E4}"/>
                    </a:ext>
                  </a:extLst>
                </p14:cNvPr>
                <p14:cNvContentPartPr/>
                <p14:nvPr/>
              </p14:nvContentPartPr>
              <p14:xfrm>
                <a:off x="942476" y="5918745"/>
                <a:ext cx="10080" cy="174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C6EF8AC-B94A-40ED-997B-BF0DA74605E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3476" y="5910105"/>
                  <a:ext cx="27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644B46C-77AB-426D-B4B8-46B37C78F241}"/>
                    </a:ext>
                  </a:extLst>
                </p14:cNvPr>
                <p14:cNvContentPartPr/>
                <p14:nvPr/>
              </p14:nvContentPartPr>
              <p14:xfrm>
                <a:off x="819716" y="5862945"/>
                <a:ext cx="302760" cy="47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644B46C-77AB-426D-B4B8-46B37C78F24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1076" y="5854305"/>
                  <a:ext cx="320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CF8E8C-80EB-486F-B63D-7D9380BF8EF7}"/>
                    </a:ext>
                  </a:extLst>
                </p14:cNvPr>
                <p14:cNvContentPartPr/>
                <p14:nvPr/>
              </p14:nvContentPartPr>
              <p14:xfrm>
                <a:off x="829436" y="5997225"/>
                <a:ext cx="394920" cy="101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CF8E8C-80EB-486F-B63D-7D9380BF8EF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0796" y="5988585"/>
                  <a:ext cx="412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9CEDBA-19D9-4F6A-AD48-67FF699FAC50}"/>
                    </a:ext>
                  </a:extLst>
                </p14:cNvPr>
                <p14:cNvContentPartPr/>
                <p14:nvPr/>
              </p14:nvContentPartPr>
              <p14:xfrm>
                <a:off x="1356476" y="5891745"/>
                <a:ext cx="113760" cy="213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9CEDBA-19D9-4F6A-AD48-67FF699FAC5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347836" y="5882745"/>
                  <a:ext cx="131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0549FAC-59C2-48D3-9DB0-946E039F4EC4}"/>
                    </a:ext>
                  </a:extLst>
                </p14:cNvPr>
                <p14:cNvContentPartPr/>
                <p14:nvPr/>
              </p14:nvContentPartPr>
              <p14:xfrm>
                <a:off x="1518116" y="5955105"/>
                <a:ext cx="415800" cy="179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0549FAC-59C2-48D3-9DB0-946E039F4EC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509116" y="5946465"/>
                  <a:ext cx="433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EE15473-DD6B-49A7-80D1-773DC3A89B17}"/>
                    </a:ext>
                  </a:extLst>
                </p14:cNvPr>
                <p14:cNvContentPartPr/>
                <p14:nvPr/>
              </p14:nvContentPartPr>
              <p14:xfrm>
                <a:off x="2093036" y="5988945"/>
                <a:ext cx="339480" cy="118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EE15473-DD6B-49A7-80D1-773DC3A89B1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84396" y="5980305"/>
                  <a:ext cx="357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780BC9B-5ECA-4344-B682-22C6387ED528}"/>
                    </a:ext>
                  </a:extLst>
                </p14:cNvPr>
                <p14:cNvContentPartPr/>
                <p14:nvPr/>
              </p14:nvContentPartPr>
              <p14:xfrm>
                <a:off x="2472476" y="5975985"/>
                <a:ext cx="220320" cy="117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780BC9B-5ECA-4344-B682-22C6387ED5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63476" y="5967345"/>
                  <a:ext cx="23796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6C56EBC-BCCE-4EE5-B95F-1B13272D6528}"/>
                  </a:ext>
                </a:extLst>
              </p14:cNvPr>
              <p14:cNvContentPartPr/>
              <p14:nvPr/>
            </p14:nvContentPartPr>
            <p14:xfrm>
              <a:off x="3129116" y="5888145"/>
              <a:ext cx="155880" cy="193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6C56EBC-BCCE-4EE5-B95F-1B13272D652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120476" y="5879145"/>
                <a:ext cx="1735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032620B-8E13-43AD-9517-F8C49D751B71}"/>
                  </a:ext>
                </a:extLst>
              </p14:cNvPr>
              <p14:cNvContentPartPr/>
              <p14:nvPr/>
            </p14:nvContentPartPr>
            <p14:xfrm>
              <a:off x="3291836" y="5883465"/>
              <a:ext cx="660240" cy="186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032620B-8E13-43AD-9517-F8C49D751B7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282836" y="5874825"/>
                <a:ext cx="677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C780CEE-4065-43A5-BA48-3178017F6196}"/>
                  </a:ext>
                </a:extLst>
              </p14:cNvPr>
              <p14:cNvContentPartPr/>
              <p14:nvPr/>
            </p14:nvContentPartPr>
            <p14:xfrm>
              <a:off x="4042076" y="5778705"/>
              <a:ext cx="77760" cy="421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C780CEE-4065-43A5-BA48-3178017F619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033076" y="5769705"/>
                <a:ext cx="954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C4852F8-123D-4DE6-BE3A-2EF4F7F9F104}"/>
                  </a:ext>
                </a:extLst>
              </p14:cNvPr>
              <p14:cNvContentPartPr/>
              <p14:nvPr/>
            </p14:nvContentPartPr>
            <p14:xfrm>
              <a:off x="4155836" y="5920545"/>
              <a:ext cx="126360" cy="1965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C4852F8-123D-4DE6-BE3A-2EF4F7F9F104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146836" y="5911545"/>
                <a:ext cx="1440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E96FC23-9A06-4624-8CC1-5C5E5A615544}"/>
                  </a:ext>
                </a:extLst>
              </p14:cNvPr>
              <p14:cNvContentPartPr/>
              <p14:nvPr/>
            </p14:nvContentPartPr>
            <p14:xfrm>
              <a:off x="4185356" y="5872665"/>
              <a:ext cx="263520" cy="330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E96FC23-9A06-4624-8CC1-5C5E5A61554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176716" y="5863665"/>
                <a:ext cx="281160" cy="34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E061387-9D70-4532-8150-3C5F2C26FFD3}"/>
              </a:ext>
            </a:extLst>
          </p:cNvPr>
          <p:cNvGrpSpPr/>
          <p:nvPr/>
        </p:nvGrpSpPr>
        <p:grpSpPr>
          <a:xfrm>
            <a:off x="4628516" y="5793105"/>
            <a:ext cx="1999440" cy="442440"/>
            <a:chOff x="4628516" y="5793105"/>
            <a:chExt cx="199944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B25CEFD-2418-485C-A6A8-D899FB6505C6}"/>
                    </a:ext>
                  </a:extLst>
                </p14:cNvPr>
                <p14:cNvContentPartPr/>
                <p14:nvPr/>
              </p14:nvContentPartPr>
              <p14:xfrm>
                <a:off x="4628516" y="5975985"/>
                <a:ext cx="178200" cy="10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B25CEFD-2418-485C-A6A8-D899FB6505C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19876" y="5966985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C79298-770D-4A90-88B0-4ADF43D7A3B5}"/>
                    </a:ext>
                  </a:extLst>
                </p14:cNvPr>
                <p14:cNvContentPartPr/>
                <p14:nvPr/>
              </p14:nvContentPartPr>
              <p14:xfrm>
                <a:off x="4691516" y="6017745"/>
                <a:ext cx="172080" cy="6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C79298-770D-4A90-88B0-4ADF43D7A3B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82516" y="6009105"/>
                  <a:ext cx="189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04EA81-6DDA-4BC7-B78E-1B65F24C0E10}"/>
                    </a:ext>
                  </a:extLst>
                </p14:cNvPr>
                <p14:cNvContentPartPr/>
                <p14:nvPr/>
              </p14:nvContentPartPr>
              <p14:xfrm>
                <a:off x="4978076" y="5849625"/>
                <a:ext cx="222840" cy="275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904EA81-6DDA-4BC7-B78E-1B65F24C0E1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969436" y="5840985"/>
                  <a:ext cx="240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8404081-5CD2-4D72-830F-00071726C380}"/>
                    </a:ext>
                  </a:extLst>
                </p14:cNvPr>
                <p14:cNvContentPartPr/>
                <p14:nvPr/>
              </p14:nvContentPartPr>
              <p14:xfrm>
                <a:off x="5203436" y="5888865"/>
                <a:ext cx="528480" cy="211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8404081-5CD2-4D72-830F-00071726C38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94436" y="5880225"/>
                  <a:ext cx="546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A89BBF4-4703-48BD-86D6-B607D69DBE91}"/>
                    </a:ext>
                  </a:extLst>
                </p14:cNvPr>
                <p14:cNvContentPartPr/>
                <p14:nvPr/>
              </p14:nvContentPartPr>
              <p14:xfrm>
                <a:off x="5871596" y="5797425"/>
                <a:ext cx="86040" cy="384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A89BBF4-4703-48BD-86D6-B607D69DBE9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62956" y="5788425"/>
                  <a:ext cx="1036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65DD19-7F06-47BE-AF9D-2969A7B52A5A}"/>
                    </a:ext>
                  </a:extLst>
                </p14:cNvPr>
                <p14:cNvContentPartPr/>
                <p14:nvPr/>
              </p14:nvContentPartPr>
              <p14:xfrm>
                <a:off x="5983916" y="5929185"/>
                <a:ext cx="140040" cy="196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65DD19-7F06-47BE-AF9D-2969A7B52A5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75276" y="5920545"/>
                  <a:ext cx="157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71A2CB6-8D28-4F49-9507-B8DD56A5E4B4}"/>
                    </a:ext>
                  </a:extLst>
                </p14:cNvPr>
                <p14:cNvContentPartPr/>
                <p14:nvPr/>
              </p14:nvContentPartPr>
              <p14:xfrm>
                <a:off x="6023516" y="5999385"/>
                <a:ext cx="149400" cy="24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71A2CB6-8D28-4F49-9507-B8DD56A5E4B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14516" y="5990385"/>
                  <a:ext cx="167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5BD916-F3D1-45FF-AF66-785482ED7B29}"/>
                    </a:ext>
                  </a:extLst>
                </p14:cNvPr>
                <p14:cNvContentPartPr/>
                <p14:nvPr/>
              </p14:nvContentPartPr>
              <p14:xfrm>
                <a:off x="6258956" y="5812185"/>
                <a:ext cx="19800" cy="402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5BD916-F3D1-45FF-AF66-785482ED7B2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49956" y="5803545"/>
                  <a:ext cx="374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2E8A710-263D-4BB9-870D-29FC31EAA2E9}"/>
                    </a:ext>
                  </a:extLst>
                </p14:cNvPr>
                <p14:cNvContentPartPr/>
                <p14:nvPr/>
              </p14:nvContentPartPr>
              <p14:xfrm>
                <a:off x="6381356" y="5928105"/>
                <a:ext cx="64440" cy="116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2E8A710-263D-4BB9-870D-29FC31EAA2E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72716" y="5919105"/>
                  <a:ext cx="82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571012-B381-4A04-8913-B8297A6297F6}"/>
                    </a:ext>
                  </a:extLst>
                </p14:cNvPr>
                <p14:cNvContentPartPr/>
                <p14:nvPr/>
              </p14:nvContentPartPr>
              <p14:xfrm>
                <a:off x="6383876" y="5806785"/>
                <a:ext cx="140400" cy="263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571012-B381-4A04-8913-B8297A6297F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74876" y="5798145"/>
                  <a:ext cx="158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0DDC685-C271-4027-91DA-82BD4AA7B082}"/>
                    </a:ext>
                  </a:extLst>
                </p14:cNvPr>
                <p14:cNvContentPartPr/>
                <p14:nvPr/>
              </p14:nvContentPartPr>
              <p14:xfrm>
                <a:off x="6409796" y="6051945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0DDC685-C271-4027-91DA-82BD4AA7B08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01156" y="6043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58770CB-A130-4CDF-B346-005F8D7EFBAB}"/>
                    </a:ext>
                  </a:extLst>
                </p14:cNvPr>
                <p14:cNvContentPartPr/>
                <p14:nvPr/>
              </p14:nvContentPartPr>
              <p14:xfrm>
                <a:off x="6598796" y="5793105"/>
                <a:ext cx="29160" cy="442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58770CB-A130-4CDF-B346-005F8D7EFBA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90156" y="5784465"/>
                  <a:ext cx="46800" cy="46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BCC3871-C3F2-43CB-A357-85E9956C29A1}"/>
                  </a:ext>
                </a:extLst>
              </p14:cNvPr>
              <p14:cNvContentPartPr/>
              <p14:nvPr/>
            </p14:nvContentPartPr>
            <p14:xfrm>
              <a:off x="6997676" y="5769345"/>
              <a:ext cx="43920" cy="66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BCC3871-C3F2-43CB-A357-85E9956C29A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988676" y="5760345"/>
                <a:ext cx="61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81DCDE2-14EF-4FAC-BCAC-F7F2E185BDF5}"/>
                  </a:ext>
                </a:extLst>
              </p14:cNvPr>
              <p14:cNvContentPartPr/>
              <p14:nvPr/>
            </p14:nvContentPartPr>
            <p14:xfrm>
              <a:off x="6941156" y="5957625"/>
              <a:ext cx="36360" cy="446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81DCDE2-14EF-4FAC-BCAC-F7F2E185BDF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932516" y="5948985"/>
                <a:ext cx="540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3B822B8-D652-4468-9585-B47230BBAAF0}"/>
                  </a:ext>
                </a:extLst>
              </p14:cNvPr>
              <p14:cNvContentPartPr/>
              <p14:nvPr/>
            </p14:nvContentPartPr>
            <p14:xfrm>
              <a:off x="7094516" y="5939985"/>
              <a:ext cx="69120" cy="52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3B822B8-D652-4468-9585-B47230BBAAF0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085876" y="5930985"/>
                <a:ext cx="8676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F6455EA-EF31-4D5F-87EA-72715F0FD165}"/>
              </a:ext>
            </a:extLst>
          </p:cNvPr>
          <p:cNvGrpSpPr/>
          <p:nvPr/>
        </p:nvGrpSpPr>
        <p:grpSpPr>
          <a:xfrm>
            <a:off x="7351196" y="5722185"/>
            <a:ext cx="1438920" cy="491400"/>
            <a:chOff x="7351196" y="5722185"/>
            <a:chExt cx="14389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D9511F-743F-4476-B807-39BFE80FDABB}"/>
                    </a:ext>
                  </a:extLst>
                </p14:cNvPr>
                <p14:cNvContentPartPr/>
                <p14:nvPr/>
              </p14:nvContentPartPr>
              <p14:xfrm>
                <a:off x="7351196" y="5837025"/>
                <a:ext cx="573480" cy="196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D9511F-743F-4476-B807-39BFE80FDAB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42556" y="5828385"/>
                  <a:ext cx="591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ADE69E6-9D39-439C-8B4F-1FEF9757C7A6}"/>
                    </a:ext>
                  </a:extLst>
                </p14:cNvPr>
                <p14:cNvContentPartPr/>
                <p14:nvPr/>
              </p14:nvContentPartPr>
              <p14:xfrm>
                <a:off x="7939076" y="5722185"/>
                <a:ext cx="7560" cy="183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ADE69E6-9D39-439C-8B4F-1FEF9757C7A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30436" y="5713185"/>
                  <a:ext cx="25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EBCE0D8-B5A4-4077-AB8D-8819254A7494}"/>
                    </a:ext>
                  </a:extLst>
                </p14:cNvPr>
                <p14:cNvContentPartPr/>
                <p14:nvPr/>
              </p14:nvContentPartPr>
              <p14:xfrm>
                <a:off x="7993796" y="5763225"/>
                <a:ext cx="796320" cy="231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EBCE0D8-B5A4-4077-AB8D-8819254A749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984796" y="5754225"/>
                  <a:ext cx="813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962711D-4605-4A5B-971D-DF5B3BB6E246}"/>
                    </a:ext>
                  </a:extLst>
                </p14:cNvPr>
                <p14:cNvContentPartPr/>
                <p14:nvPr/>
              </p14:nvContentPartPr>
              <p14:xfrm>
                <a:off x="7484756" y="6116745"/>
                <a:ext cx="891000" cy="96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962711D-4605-4A5B-971D-DF5B3BB6E24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75756" y="6107745"/>
                  <a:ext cx="908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5914FE9-D971-48D3-BAFB-15E943D542CE}"/>
                    </a:ext>
                  </a:extLst>
                </p14:cNvPr>
                <p14:cNvContentPartPr/>
                <p14:nvPr/>
              </p14:nvContentPartPr>
              <p14:xfrm>
                <a:off x="8766716" y="6023505"/>
                <a:ext cx="360" cy="1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5914FE9-D971-48D3-BAFB-15E943D542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58076" y="6014865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630FFC9-DA0D-46EA-85B5-161B27788699}"/>
              </a:ext>
            </a:extLst>
          </p:cNvPr>
          <p:cNvGrpSpPr/>
          <p:nvPr/>
        </p:nvGrpSpPr>
        <p:grpSpPr>
          <a:xfrm>
            <a:off x="752396" y="6334905"/>
            <a:ext cx="6468840" cy="484200"/>
            <a:chOff x="752396" y="6334905"/>
            <a:chExt cx="646884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BE90422-2C80-4D0D-BA99-57B6210B7335}"/>
                    </a:ext>
                  </a:extLst>
                </p14:cNvPr>
                <p14:cNvContentPartPr/>
                <p14:nvPr/>
              </p14:nvContentPartPr>
              <p14:xfrm>
                <a:off x="752396" y="6372345"/>
                <a:ext cx="144360" cy="212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BE90422-2C80-4D0D-BA99-57B6210B733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3396" y="6363345"/>
                  <a:ext cx="162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852D34-C8F4-4CDD-ACA5-1BABE8A69D1F}"/>
                    </a:ext>
                  </a:extLst>
                </p14:cNvPr>
                <p14:cNvContentPartPr/>
                <p14:nvPr/>
              </p14:nvContentPartPr>
              <p14:xfrm>
                <a:off x="925196" y="6450105"/>
                <a:ext cx="299520" cy="131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852D34-C8F4-4CDD-ACA5-1BABE8A69D1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6196" y="6441465"/>
                  <a:ext cx="317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9249514-37E6-4439-8664-960759EC4592}"/>
                    </a:ext>
                  </a:extLst>
                </p14:cNvPr>
                <p14:cNvContentPartPr/>
                <p14:nvPr/>
              </p14:nvContentPartPr>
              <p14:xfrm>
                <a:off x="1338476" y="6400785"/>
                <a:ext cx="10080" cy="57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9249514-37E6-4439-8664-960759EC459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29476" y="6391785"/>
                  <a:ext cx="27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61ED126-69F6-4EBC-944E-119B2E2EACBD}"/>
                    </a:ext>
                  </a:extLst>
                </p14:cNvPr>
                <p14:cNvContentPartPr/>
                <p14:nvPr/>
              </p14:nvContentPartPr>
              <p14:xfrm>
                <a:off x="1310036" y="6560985"/>
                <a:ext cx="1728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61ED126-69F6-4EBC-944E-119B2E2EACB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01396" y="6552345"/>
                  <a:ext cx="3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4EA0B3-81D4-42ED-B735-0773E78A456D}"/>
                    </a:ext>
                  </a:extLst>
                </p14:cNvPr>
                <p14:cNvContentPartPr/>
                <p14:nvPr/>
              </p14:nvContentPartPr>
              <p14:xfrm>
                <a:off x="1546556" y="6393945"/>
                <a:ext cx="460080" cy="425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4EA0B3-81D4-42ED-B735-0773E78A456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37556" y="6384945"/>
                  <a:ext cx="4777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50454A2-D5BC-4FCF-97E4-832097CF0B3D}"/>
                    </a:ext>
                  </a:extLst>
                </p14:cNvPr>
                <p14:cNvContentPartPr/>
                <p14:nvPr/>
              </p14:nvContentPartPr>
              <p14:xfrm>
                <a:off x="2130476" y="6494745"/>
                <a:ext cx="360" cy="265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50454A2-D5BC-4FCF-97E4-832097CF0B3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21836" y="6485745"/>
                  <a:ext cx="18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C0733D3-2963-422A-9E59-E983BABB2F98}"/>
                    </a:ext>
                  </a:extLst>
                </p14:cNvPr>
                <p14:cNvContentPartPr/>
                <p14:nvPr/>
              </p14:nvContentPartPr>
              <p14:xfrm>
                <a:off x="2139836" y="6476385"/>
                <a:ext cx="63720" cy="75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C0733D3-2963-422A-9E59-E983BABB2F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31196" y="6467385"/>
                  <a:ext cx="81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3A24B53-8D4B-40BF-BD0D-2FDF48EA646F}"/>
                    </a:ext>
                  </a:extLst>
                </p14:cNvPr>
                <p14:cNvContentPartPr/>
                <p14:nvPr/>
              </p14:nvContentPartPr>
              <p14:xfrm>
                <a:off x="2246396" y="6451545"/>
                <a:ext cx="365400" cy="149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3A24B53-8D4B-40BF-BD0D-2FDF48EA64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37396" y="6442545"/>
                  <a:ext cx="383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4C16FCF-0E95-4E32-B45E-99487C703B05}"/>
                    </a:ext>
                  </a:extLst>
                </p14:cNvPr>
                <p14:cNvContentPartPr/>
                <p14:nvPr/>
              </p14:nvContentPartPr>
              <p14:xfrm>
                <a:off x="2591996" y="6334905"/>
                <a:ext cx="10080" cy="132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4C16FCF-0E95-4E32-B45E-99487C703B0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82996" y="6325905"/>
                  <a:ext cx="27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E269B5-52AD-44B9-A451-843E78344684}"/>
                    </a:ext>
                  </a:extLst>
                </p14:cNvPr>
                <p14:cNvContentPartPr/>
                <p14:nvPr/>
              </p14:nvContentPartPr>
              <p14:xfrm>
                <a:off x="2676596" y="6400785"/>
                <a:ext cx="286920" cy="178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E269B5-52AD-44B9-A451-843E7834468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67596" y="6391785"/>
                  <a:ext cx="30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A41FB68-84A1-41A7-B7FC-E2E203963CB4}"/>
                    </a:ext>
                  </a:extLst>
                </p14:cNvPr>
                <p14:cNvContentPartPr/>
                <p14:nvPr/>
              </p14:nvContentPartPr>
              <p14:xfrm>
                <a:off x="3063596" y="6394305"/>
                <a:ext cx="677880" cy="186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A41FB68-84A1-41A7-B7FC-E2E203963C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54596" y="6385665"/>
                  <a:ext cx="695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93D8781-0C01-44AD-9AA8-F81C611A4EF3}"/>
                    </a:ext>
                  </a:extLst>
                </p14:cNvPr>
                <p14:cNvContentPartPr/>
                <p14:nvPr/>
              </p14:nvContentPartPr>
              <p14:xfrm>
                <a:off x="3921116" y="6381705"/>
                <a:ext cx="141480" cy="232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93D8781-0C01-44AD-9AA8-F81C611A4E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12476" y="6372705"/>
                  <a:ext cx="159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0552AAD-A516-49A7-9B7B-FD116FA57AE0}"/>
                    </a:ext>
                  </a:extLst>
                </p14:cNvPr>
                <p14:cNvContentPartPr/>
                <p14:nvPr/>
              </p14:nvContentPartPr>
              <p14:xfrm>
                <a:off x="4289036" y="6532545"/>
                <a:ext cx="179280" cy="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0552AAD-A516-49A7-9B7B-FD116FA57A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80396" y="6523905"/>
                  <a:ext cx="19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9FF025E-E34B-4E5A-ABE5-5134550CB95C}"/>
                    </a:ext>
                  </a:extLst>
                </p14:cNvPr>
                <p14:cNvContentPartPr/>
                <p14:nvPr/>
              </p14:nvContentPartPr>
              <p14:xfrm>
                <a:off x="4241876" y="6602025"/>
                <a:ext cx="210960" cy="6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9FF025E-E34B-4E5A-ABE5-5134550CB9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33236" y="6593385"/>
                  <a:ext cx="228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957C8C8-3174-4926-834C-908A3A0D9F2A}"/>
                    </a:ext>
                  </a:extLst>
                </p14:cNvPr>
                <p14:cNvContentPartPr/>
                <p14:nvPr/>
              </p14:nvContentPartPr>
              <p14:xfrm>
                <a:off x="4610516" y="6486465"/>
                <a:ext cx="124560" cy="159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957C8C8-3174-4926-834C-908A3A0D9F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01516" y="6477825"/>
                  <a:ext cx="142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521ED0E-395F-4694-B0C7-A95F0BF22081}"/>
                    </a:ext>
                  </a:extLst>
                </p14:cNvPr>
                <p14:cNvContentPartPr/>
                <p14:nvPr/>
              </p14:nvContentPartPr>
              <p14:xfrm>
                <a:off x="4566236" y="6407265"/>
                <a:ext cx="225000" cy="97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521ED0E-395F-4694-B0C7-A95F0BF220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57596" y="6398625"/>
                  <a:ext cx="242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506411-8BF8-43B9-A9C9-205CA87211A1}"/>
                    </a:ext>
                  </a:extLst>
                </p14:cNvPr>
                <p14:cNvContentPartPr/>
                <p14:nvPr/>
              </p14:nvContentPartPr>
              <p14:xfrm>
                <a:off x="4750916" y="6334905"/>
                <a:ext cx="86760" cy="125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506411-8BF8-43B9-A9C9-205CA87211A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42276" y="6325905"/>
                  <a:ext cx="104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3D56A13-5405-403D-8E32-80672CDC59A5}"/>
                    </a:ext>
                  </a:extLst>
                </p14:cNvPr>
                <p14:cNvContentPartPr/>
                <p14:nvPr/>
              </p14:nvContentPartPr>
              <p14:xfrm>
                <a:off x="4994636" y="6362985"/>
                <a:ext cx="167760" cy="288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3D56A13-5405-403D-8E32-80672CDC59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85636" y="6353985"/>
                  <a:ext cx="185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DCA126C-A102-416F-8A74-DD146E6CD6A0}"/>
                    </a:ext>
                  </a:extLst>
                </p14:cNvPr>
                <p14:cNvContentPartPr/>
                <p14:nvPr/>
              </p14:nvContentPartPr>
              <p14:xfrm>
                <a:off x="5165996" y="6391425"/>
                <a:ext cx="64080" cy="19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DCA126C-A102-416F-8A74-DD146E6CD6A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56996" y="6382425"/>
                  <a:ext cx="81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52C95C-01E7-4D36-BE56-05BB453E0A88}"/>
                    </a:ext>
                  </a:extLst>
                </p14:cNvPr>
                <p14:cNvContentPartPr/>
                <p14:nvPr/>
              </p14:nvContentPartPr>
              <p14:xfrm>
                <a:off x="5315756" y="6475305"/>
                <a:ext cx="89640" cy="131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52C95C-01E7-4D36-BE56-05BB453E0A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07116" y="6466665"/>
                  <a:ext cx="107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407291F-B368-4F68-857D-8A779F1C57C0}"/>
                    </a:ext>
                  </a:extLst>
                </p14:cNvPr>
                <p14:cNvContentPartPr/>
                <p14:nvPr/>
              </p14:nvContentPartPr>
              <p14:xfrm>
                <a:off x="5523476" y="6457305"/>
                <a:ext cx="696960" cy="336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407291F-B368-4F68-857D-8A779F1C57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14836" y="6448665"/>
                  <a:ext cx="7146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F24916D-5040-4119-95DE-6736A8E6ADF3}"/>
                    </a:ext>
                  </a:extLst>
                </p14:cNvPr>
                <p14:cNvContentPartPr/>
                <p14:nvPr/>
              </p14:nvContentPartPr>
              <p14:xfrm>
                <a:off x="6291356" y="6479625"/>
                <a:ext cx="646200" cy="12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F24916D-5040-4119-95DE-6736A8E6AD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82356" y="6470985"/>
                  <a:ext cx="663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01DBE04-F5A7-4B04-A619-B180CB3E2647}"/>
                    </a:ext>
                  </a:extLst>
                </p14:cNvPr>
                <p14:cNvContentPartPr/>
                <p14:nvPr/>
              </p14:nvContentPartPr>
              <p14:xfrm>
                <a:off x="6894356" y="6400785"/>
                <a:ext cx="127800" cy="286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01DBE04-F5A7-4B04-A619-B180CB3E264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85356" y="6391785"/>
                  <a:ext cx="145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9A1F9F2-4602-4736-A6FE-D9F1F42DDF85}"/>
                    </a:ext>
                  </a:extLst>
                </p14:cNvPr>
                <p14:cNvContentPartPr/>
                <p14:nvPr/>
              </p14:nvContentPartPr>
              <p14:xfrm>
                <a:off x="7209716" y="6560985"/>
                <a:ext cx="11520" cy="3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9A1F9F2-4602-4736-A6FE-D9F1F42DDF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00716" y="6552345"/>
                  <a:ext cx="291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7919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B8426-1AAE-16C2-F4AE-71EE32FD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4" y="994632"/>
            <a:ext cx="8643257" cy="32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8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B2161-872C-DDB9-895E-4796C78C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0" y="802689"/>
            <a:ext cx="8456819" cy="48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5A16D-F8F5-26B8-A1F7-BB5FDAEF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639877"/>
            <a:ext cx="8675914" cy="48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5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B71CC-0540-B9A4-8299-745E0C59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2" y="506924"/>
            <a:ext cx="8718755" cy="56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35" y="239752"/>
            <a:ext cx="6110519" cy="63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2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0" y="937632"/>
            <a:ext cx="8068023" cy="5803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6995" y="256478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Matrix Representations of 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94038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6" y="315602"/>
            <a:ext cx="7991475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11" y="1934155"/>
            <a:ext cx="70008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90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947737"/>
            <a:ext cx="8220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3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4837"/>
            <a:ext cx="82581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1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23837"/>
            <a:ext cx="82772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52412"/>
            <a:ext cx="86963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73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92" y="93275"/>
            <a:ext cx="8029575" cy="962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92" y="902046"/>
            <a:ext cx="8143875" cy="771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756" y="1673571"/>
            <a:ext cx="5181019" cy="487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9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6EC5-DAC9-E20B-0F25-D6676ED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" y="578663"/>
            <a:ext cx="8303315" cy="56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8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51"/>
            <a:ext cx="9144000" cy="51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93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8" y="133815"/>
            <a:ext cx="7800975" cy="3667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8" y="4230145"/>
            <a:ext cx="7439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77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6" y="635621"/>
            <a:ext cx="8520520" cy="5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83" y="412595"/>
            <a:ext cx="8002180" cy="57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6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34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E7BD-9533-C196-15FB-474778E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7980"/>
            <a:ext cx="8233682" cy="28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0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87E1F-C06D-EF45-5747-004B8B6F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" y="1242177"/>
            <a:ext cx="8737277" cy="30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2522</TotalTime>
  <Words>5</Words>
  <Application>Microsoft Office PowerPoint</Application>
  <PresentationFormat>On-screen Show (4:3)</PresentationFormat>
  <Paragraphs>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 C.S.  </dc:title>
  <dc:creator>Ramij Rahaman</dc:creator>
  <cp:lastModifiedBy>Snehashish ghosh</cp:lastModifiedBy>
  <cp:revision>74</cp:revision>
  <dcterms:created xsi:type="dcterms:W3CDTF">2024-07-22T19:46:39Z</dcterms:created>
  <dcterms:modified xsi:type="dcterms:W3CDTF">2024-09-06T19:24:41Z</dcterms:modified>
</cp:coreProperties>
</file>